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75" r:id="rId4"/>
    <p:sldId id="268" r:id="rId5"/>
    <p:sldId id="261" r:id="rId6"/>
    <p:sldId id="271" r:id="rId7"/>
    <p:sldId id="260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5" r:id="rId17"/>
    <p:sldId id="286" r:id="rId18"/>
    <p:sldId id="287" r:id="rId19"/>
    <p:sldId id="288" r:id="rId20"/>
    <p:sldId id="289" r:id="rId21"/>
    <p:sldId id="291" r:id="rId22"/>
    <p:sldId id="290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26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99FF99"/>
    <a:srgbClr val="EAA8CE"/>
    <a:srgbClr val="D2D7D4"/>
    <a:srgbClr val="6B3701"/>
    <a:srgbClr val="EBA9CF"/>
    <a:srgbClr val="D7DBD8"/>
    <a:srgbClr val="EC8771"/>
    <a:srgbClr val="FF6600"/>
    <a:srgbClr val="FA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>
        <p:scale>
          <a:sx n="100" d="100"/>
          <a:sy n="100" d="100"/>
        </p:scale>
        <p:origin x="76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4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1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1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9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8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8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2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C37A559A-B860-5067-D7C8-CC47C3FCE8FB}"/>
              </a:ext>
            </a:extLst>
          </p:cNvPr>
          <p:cNvSpPr txBox="1"/>
          <p:nvPr/>
        </p:nvSpPr>
        <p:spPr>
          <a:xfrm>
            <a:off x="3042471" y="5452903"/>
            <a:ext cx="61070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524000" algn="l"/>
                <a:tab pos="2419350" algn="l"/>
              </a:tabLst>
              <a:defRPr/>
            </a:pPr>
            <a:r>
              <a:rPr lang="en-US" altLang="ko-KR" sz="2500" b="1" kern="0" dirty="0">
                <a:ln w="15875">
                  <a:noFill/>
                </a:ln>
                <a:solidFill>
                  <a:schemeClr val="accent2"/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Ebrima" panose="02000000000000000000" pitchFamily="2" charset="0"/>
              </a:rPr>
              <a:t>WEB</a:t>
            </a:r>
            <a:r>
              <a:rPr lang="ko-KR" altLang="en-US" sz="2500" b="1" kern="0" dirty="0">
                <a:ln w="15875">
                  <a:noFill/>
                </a:ln>
                <a:solidFill>
                  <a:schemeClr val="accent2"/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Ebrima" panose="02000000000000000000" pitchFamily="2" charset="0"/>
              </a:rPr>
              <a:t> </a:t>
            </a:r>
            <a:r>
              <a:rPr lang="en-US" altLang="ko-KR" sz="2500" b="1" kern="0" dirty="0">
                <a:ln w="15875">
                  <a:noFill/>
                </a:ln>
                <a:solidFill>
                  <a:schemeClr val="accent2"/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Ebrima" panose="02000000000000000000" pitchFamily="2" charset="0"/>
              </a:rPr>
              <a:t>SERVICE</a:t>
            </a:r>
            <a:r>
              <a:rPr lang="ko-KR" altLang="en-US" sz="2500" b="1" kern="0" dirty="0">
                <a:ln w="15875">
                  <a:noFill/>
                </a:ln>
                <a:solidFill>
                  <a:schemeClr val="accent2"/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Ebrima" panose="02000000000000000000" pitchFamily="2" charset="0"/>
              </a:rPr>
              <a:t> </a:t>
            </a:r>
            <a:r>
              <a:rPr lang="en-US" altLang="ko-KR" sz="1900" b="1" kern="0" dirty="0">
                <a:ln w="15875">
                  <a:noFill/>
                </a:ln>
                <a:solidFill>
                  <a:schemeClr val="bg2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Ebrima" panose="02000000000000000000" pitchFamily="2" charset="0"/>
              </a:rPr>
              <a:t>PRESENTATION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F35A57E-5353-9946-5368-D46C2BB3AC85}"/>
              </a:ext>
            </a:extLst>
          </p:cNvPr>
          <p:cNvGrpSpPr/>
          <p:nvPr/>
        </p:nvGrpSpPr>
        <p:grpSpPr>
          <a:xfrm>
            <a:off x="0" y="3714749"/>
            <a:ext cx="12192000" cy="952501"/>
            <a:chOff x="0" y="0"/>
            <a:chExt cx="12258675" cy="95250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1"/>
              <a:ext cx="31432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4325" y="1"/>
              <a:ext cx="31432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8650" y="1"/>
              <a:ext cx="314325" cy="7239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42975" y="1"/>
              <a:ext cx="314325" cy="5969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7300" y="1"/>
              <a:ext cx="314325" cy="5080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71625" y="0"/>
              <a:ext cx="31432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85950" y="1"/>
              <a:ext cx="314325" cy="5080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200275" y="0"/>
              <a:ext cx="31432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1460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28925" y="1"/>
              <a:ext cx="31432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43250" y="0"/>
              <a:ext cx="31432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57575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71900" y="1"/>
              <a:ext cx="31432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86225" y="0"/>
              <a:ext cx="314325" cy="638175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400550" y="0"/>
              <a:ext cx="314325" cy="800101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714875" y="0"/>
              <a:ext cx="314325" cy="638175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29200" y="0"/>
              <a:ext cx="31432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43525" y="0"/>
              <a:ext cx="31432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5785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72175" y="0"/>
              <a:ext cx="31432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8650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600825" y="0"/>
              <a:ext cx="31432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91515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229475" y="0"/>
              <a:ext cx="31432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43800" y="0"/>
              <a:ext cx="31432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58125" y="0"/>
              <a:ext cx="31432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7245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86775" y="0"/>
              <a:ext cx="31432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801100" y="0"/>
              <a:ext cx="31432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115425" y="0"/>
              <a:ext cx="31432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429750" y="0"/>
              <a:ext cx="31432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744075" y="1"/>
              <a:ext cx="314325" cy="7239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58400" y="0"/>
              <a:ext cx="314325" cy="546101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72725" y="0"/>
              <a:ext cx="314325" cy="638175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87050" y="1"/>
              <a:ext cx="314325" cy="800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1001375" y="1"/>
              <a:ext cx="314325" cy="9525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315700" y="0"/>
              <a:ext cx="314325" cy="638175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630025" y="0"/>
              <a:ext cx="31432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944350" y="0"/>
              <a:ext cx="314325" cy="546101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6F7E7D-B004-E47C-D212-BDB00790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65" y="1342418"/>
            <a:ext cx="2263467" cy="228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6096000" y="509285"/>
            <a:ext cx="1965570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다음 주소 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API 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적용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6192788" y="595153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288166" y="64553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2C2E38-9B3D-4525-6BBD-874842795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45" y="1140554"/>
            <a:ext cx="8677748" cy="4579505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7003109" y="1281211"/>
            <a:ext cx="4415884" cy="4579505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사각형: 둥근 모서리 86">
            <a:extLst>
              <a:ext uri="{FF2B5EF4-FFF2-40B4-BE49-F238E27FC236}">
                <a16:creationId xmlns:a16="http://schemas.microsoft.com/office/drawing/2014/main" id="{AEF01206-FDE0-866B-0DD1-4F5E45FCDD8B}"/>
              </a:ext>
            </a:extLst>
          </p:cNvPr>
          <p:cNvSpPr/>
          <p:nvPr/>
        </p:nvSpPr>
        <p:spPr>
          <a:xfrm>
            <a:off x="5338230" y="3026661"/>
            <a:ext cx="1839223" cy="44043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403BBB6-1E3E-BC61-3FC3-2B75A4221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6353907" y="479552"/>
            <a:ext cx="1250462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로그인 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6450695" y="565420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546073" y="615797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06508-5BB6-ED4D-5EF6-9D3486C10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62" y="1140555"/>
            <a:ext cx="5319203" cy="4389212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4376615" y="1140554"/>
            <a:ext cx="5339879" cy="448188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사각형: 둥근 모서리 86">
            <a:extLst>
              <a:ext uri="{FF2B5EF4-FFF2-40B4-BE49-F238E27FC236}">
                <a16:creationId xmlns:a16="http://schemas.microsoft.com/office/drawing/2014/main" id="{5F894CAA-0FBC-9F1B-D808-465DCABD5122}"/>
              </a:ext>
            </a:extLst>
          </p:cNvPr>
          <p:cNvSpPr/>
          <p:nvPr/>
        </p:nvSpPr>
        <p:spPr>
          <a:xfrm>
            <a:off x="8681267" y="3982057"/>
            <a:ext cx="856433" cy="19244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8623300" y="4224222"/>
            <a:ext cx="911469" cy="166443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851440" y="356144"/>
            <a:ext cx="2247168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>
                <a:ln w="15875">
                  <a:noFill/>
                </a:ln>
                <a:solidFill>
                  <a:schemeClr val="tx1"/>
                </a:solidFill>
              </a:rPr>
              <a:t>아이디와 비밀번호 찾기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948228" y="4420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043606" y="4923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16E2B-7E50-7363-AA3D-DB13B42E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9" y="945080"/>
            <a:ext cx="3204716" cy="2951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B26AC0-14E3-05E3-EC75-D348AC34E5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4"/>
          <a:stretch/>
        </p:blipFill>
        <p:spPr>
          <a:xfrm>
            <a:off x="3081377" y="4470228"/>
            <a:ext cx="2590476" cy="1523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9C1EB9-0DCC-C8C5-CC46-33420DDEE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19" y="968154"/>
            <a:ext cx="3261300" cy="2905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07C530-BD42-05EF-EDD5-4F5E46EEB5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345" y="4470228"/>
            <a:ext cx="2520000" cy="1317647"/>
          </a:xfrm>
          <a:prstGeom prst="rect">
            <a:avLst/>
          </a:prstGeom>
        </p:spPr>
      </p:pic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9334729" y="5218751"/>
            <a:ext cx="625231" cy="30278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사각형: 둥근 모서리 86">
            <a:extLst>
              <a:ext uri="{FF2B5EF4-FFF2-40B4-BE49-F238E27FC236}">
                <a16:creationId xmlns:a16="http://schemas.microsoft.com/office/drawing/2014/main" id="{60EDC579-CD96-887B-FEBB-2590B1E3F8E0}"/>
              </a:ext>
            </a:extLst>
          </p:cNvPr>
          <p:cNvSpPr/>
          <p:nvPr/>
        </p:nvSpPr>
        <p:spPr>
          <a:xfrm>
            <a:off x="4055453" y="5292917"/>
            <a:ext cx="625231" cy="30278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C03C669-3C82-EA55-820F-06022C4EE2CE}"/>
              </a:ext>
            </a:extLst>
          </p:cNvPr>
          <p:cNvSpPr/>
          <p:nvPr/>
        </p:nvSpPr>
        <p:spPr>
          <a:xfrm rot="10800000">
            <a:off x="4220307" y="3995748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945679-7362-927A-FDF9-6C3F6136CDA4}"/>
              </a:ext>
            </a:extLst>
          </p:cNvPr>
          <p:cNvSpPr/>
          <p:nvPr/>
        </p:nvSpPr>
        <p:spPr>
          <a:xfrm rot="10800000">
            <a:off x="9467344" y="4021745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6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789955" y="425644"/>
            <a:ext cx="2160920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>
                <a:ln w="15875">
                  <a:noFill/>
                </a:ln>
                <a:solidFill>
                  <a:schemeClr val="tx1"/>
                </a:solidFill>
              </a:rPr>
              <a:t>리뷰 쓰기와 평점 등록 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886743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982121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0ED60F-E812-A903-CF09-44CC36C3C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62" y="1140555"/>
            <a:ext cx="5303515" cy="4589470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4376615" y="1140553"/>
            <a:ext cx="5339879" cy="4576891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사각형: 둥근 모서리 86">
            <a:extLst>
              <a:ext uri="{FF2B5EF4-FFF2-40B4-BE49-F238E27FC236}">
                <a16:creationId xmlns:a16="http://schemas.microsoft.com/office/drawing/2014/main" id="{5F894CAA-0FBC-9F1B-D808-465DCABD5122}"/>
              </a:ext>
            </a:extLst>
          </p:cNvPr>
          <p:cNvSpPr/>
          <p:nvPr/>
        </p:nvSpPr>
        <p:spPr>
          <a:xfrm>
            <a:off x="4769921" y="4040969"/>
            <a:ext cx="494230" cy="21996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6877538" y="4024174"/>
            <a:ext cx="2628412" cy="64942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사각형: 둥근 모서리 86">
            <a:extLst>
              <a:ext uri="{FF2B5EF4-FFF2-40B4-BE49-F238E27FC236}">
                <a16:creationId xmlns:a16="http://schemas.microsoft.com/office/drawing/2014/main" id="{C85CB2F9-65D7-D506-AB3D-777564453C95}"/>
              </a:ext>
            </a:extLst>
          </p:cNvPr>
          <p:cNvSpPr/>
          <p:nvPr/>
        </p:nvSpPr>
        <p:spPr>
          <a:xfrm>
            <a:off x="6870415" y="3283842"/>
            <a:ext cx="733954" cy="48743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393789" y="425644"/>
            <a:ext cx="3138145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메뉴 디테일 페이지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장바구니에 담기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490578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585956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3FD11-01CA-6905-D0F5-9A09A3E7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53" y="1062498"/>
            <a:ext cx="5406876" cy="2084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0252FC-015D-A177-8C12-AD35B59F75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56" y="3799593"/>
            <a:ext cx="2880000" cy="1771163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6199560" y="1539364"/>
            <a:ext cx="1484756" cy="155226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6E932E-0F5B-BA1A-6F79-F8A613B1291A}"/>
              </a:ext>
            </a:extLst>
          </p:cNvPr>
          <p:cNvSpPr/>
          <p:nvPr/>
        </p:nvSpPr>
        <p:spPr>
          <a:xfrm rot="10800000">
            <a:off x="6782862" y="3250867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070C1-39E8-4D27-1761-03932505A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92" y="3765497"/>
            <a:ext cx="2880000" cy="1806039"/>
          </a:xfrm>
          <a:prstGeom prst="rect">
            <a:avLst/>
          </a:prstGeom>
        </p:spPr>
      </p:pic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5367497" y="3842128"/>
            <a:ext cx="1415260" cy="63966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사각형: 둥근 모서리 86">
            <a:extLst>
              <a:ext uri="{FF2B5EF4-FFF2-40B4-BE49-F238E27FC236}">
                <a16:creationId xmlns:a16="http://schemas.microsoft.com/office/drawing/2014/main" id="{AEB6B3EA-56BB-10DF-4450-B62D98444AC2}"/>
              </a:ext>
            </a:extLst>
          </p:cNvPr>
          <p:cNvSpPr/>
          <p:nvPr/>
        </p:nvSpPr>
        <p:spPr>
          <a:xfrm>
            <a:off x="8563692" y="3805582"/>
            <a:ext cx="1415260" cy="63966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026CEFB-E7A0-DC22-14DA-AC140EA0A718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80F76F4-168E-A363-E8A1-7066603B47BC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92" name="모서리가 둥근 직사각형 105">
                <a:extLst>
                  <a:ext uri="{FF2B5EF4-FFF2-40B4-BE49-F238E27FC236}">
                    <a16:creationId xmlns:a16="http://schemas.microsoft.com/office/drawing/2014/main" id="{CD996D97-0C05-2164-FCBF-73917EB74981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8375B16-F25A-937F-0F6D-79BB49002E89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44B1A198-C0F5-AB22-6C2E-27F32A7318B7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48F5331B-0D14-B71F-7B71-556CB17C83DC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EC1FC7BF-C160-784F-AD8F-D8915B6A631A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89" name="모서리가 둥근 직사각형 105">
                  <a:extLst>
                    <a:ext uri="{FF2B5EF4-FFF2-40B4-BE49-F238E27FC236}">
                      <a16:creationId xmlns:a16="http://schemas.microsoft.com/office/drawing/2014/main" id="{3F6C42E9-E0FA-6997-C48D-1BC4990EFA8A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37013FF0-0C70-A30E-A932-D361D0133B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57D460F-5758-42F6-ECC9-64AD003D515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FD8916E9-5346-01D3-9941-53BC8C9C293D}"/>
                  </a:ext>
                </a:extLst>
              </p:cNvPr>
              <p:cNvCxnSpPr>
                <a:cxnSpLocks/>
                <a:stCxn id="193" idx="4"/>
                <a:endCxn id="190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B759783B-195A-7CC8-9093-4EC245474468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41EFE22B-48E9-52C9-6187-2A40ED09AE8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84" name="모서리가 둥근 직사각형 105">
                  <a:extLst>
                    <a:ext uri="{FF2B5EF4-FFF2-40B4-BE49-F238E27FC236}">
                      <a16:creationId xmlns:a16="http://schemas.microsoft.com/office/drawing/2014/main" id="{EAFA2E1D-48FB-50BD-F9EE-9D9A7DFFE2A9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B84AF4A8-7CBD-F7F4-BD6D-BA597FF70FE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18E248C4-3F18-3154-9D7C-21732FB27B6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53685598-603F-AF6D-16AD-21EB434CBA55}"/>
                  </a:ext>
                </a:extLst>
              </p:cNvPr>
              <p:cNvCxnSpPr>
                <a:cxnSpLocks/>
                <a:stCxn id="191" idx="4"/>
                <a:endCxn id="18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F1EE3D06-5CC1-2299-F2EE-240BF0540730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93892E7C-C579-1BE9-5748-3AB26342DB9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79" name="모서리가 둥근 직사각형 105">
                  <a:extLst>
                    <a:ext uri="{FF2B5EF4-FFF2-40B4-BE49-F238E27FC236}">
                      <a16:creationId xmlns:a16="http://schemas.microsoft.com/office/drawing/2014/main" id="{11B6EC83-F6EE-5E22-B66F-0B7CE99C55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1079182E-B332-CF1E-2528-2415F33BDBB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C962F3E6-636B-7019-7874-C641B7DB703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954F2FFE-B004-C8CD-FC06-6E1B0D2CDD4F}"/>
                  </a:ext>
                </a:extLst>
              </p:cNvPr>
              <p:cNvCxnSpPr>
                <a:cxnSpLocks/>
                <a:stCxn id="185" idx="4"/>
                <a:endCxn id="180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4CBA9495-5059-98DD-55EB-F3289142040A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45C36A77-0714-2A24-951B-751E99FD7FC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74" name="모서리가 둥근 직사각형 105">
                  <a:extLst>
                    <a:ext uri="{FF2B5EF4-FFF2-40B4-BE49-F238E27FC236}">
                      <a16:creationId xmlns:a16="http://schemas.microsoft.com/office/drawing/2014/main" id="{C8F65837-60F5-C7EF-9E39-5483C10C1E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331E31F0-3221-C456-7E4D-05475D7571A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271834C8-87A1-5895-CF3D-AA2B76832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61854AE1-7EDD-FDAB-0CAF-F897D05EF38E}"/>
                  </a:ext>
                </a:extLst>
              </p:cNvPr>
              <p:cNvCxnSpPr>
                <a:cxnSpLocks/>
                <a:endCxn id="17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4A1FC932-B85A-3CE7-7831-622CFA51582C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9F63C65-F1C6-B7CD-3092-AD0539004BEA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69" name="모서리가 둥근 직사각형 105">
                  <a:extLst>
                    <a:ext uri="{FF2B5EF4-FFF2-40B4-BE49-F238E27FC236}">
                      <a16:creationId xmlns:a16="http://schemas.microsoft.com/office/drawing/2014/main" id="{B39BEFE4-356F-E6AA-C174-661B6CE7D25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271A1775-6A1A-B9AC-F2A2-55870AF86F15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9FBD448A-BFDA-4CF6-7460-0B99A4EFAE0F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B96F635F-7583-7581-B721-E44DDA3449A5}"/>
                  </a:ext>
                </a:extLst>
              </p:cNvPr>
              <p:cNvCxnSpPr>
                <a:cxnSpLocks/>
                <a:endCxn id="170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4D63B608-013D-FF26-53FC-DC7DCCC8F751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D137BD77-A1E9-EB6E-5ED3-1504E7C7CC07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64" name="모서리가 둥근 직사각형 105">
                  <a:extLst>
                    <a:ext uri="{FF2B5EF4-FFF2-40B4-BE49-F238E27FC236}">
                      <a16:creationId xmlns:a16="http://schemas.microsoft.com/office/drawing/2014/main" id="{4316BBF0-42C9-94E0-7433-1109981A879A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B3E16155-4063-6F58-4E2C-E5A9E2853B0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0DCC330A-9BCF-C266-A03D-71FD15DF546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E6CD3CFD-72B7-F92C-E68B-7CCFD1EC9C5F}"/>
                  </a:ext>
                </a:extLst>
              </p:cNvPr>
              <p:cNvCxnSpPr>
                <a:cxnSpLocks/>
                <a:endCxn id="16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F2BE42C-B03C-7A1A-960E-4DE1CAB82A5A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75B7887-8A30-B045-4D2F-DDC501D1FCE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59" name="모서리가 둥근 직사각형 105">
                  <a:extLst>
                    <a:ext uri="{FF2B5EF4-FFF2-40B4-BE49-F238E27FC236}">
                      <a16:creationId xmlns:a16="http://schemas.microsoft.com/office/drawing/2014/main" id="{F863B19B-B640-E261-7331-F3FB2F8E3ABF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89E61FDF-723D-AF1B-32FB-A2BECA4CAC1A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6459285B-7A68-A61D-D738-9E14965F3F3F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58C35DDD-7195-CBB3-AD91-D0F1A1BD3BA5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03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9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7" y="425644"/>
            <a:ext cx="3359441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장바구니 담긴 후 수량 </a:t>
            </a:r>
            <a:r>
              <a:rPr lang="ko-KR" altLang="en-US" sz="1200" b="1" kern="0">
                <a:ln w="15875">
                  <a:noFill/>
                </a:ln>
                <a:solidFill>
                  <a:schemeClr val="tx1"/>
                </a:solidFill>
              </a:rPr>
              <a:t>변경과 주문하기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6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4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ACEE2B-8A2D-772A-81EE-46138552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52" y="1333210"/>
            <a:ext cx="8779234" cy="3945814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8039100" y="2630009"/>
            <a:ext cx="1465748" cy="44426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8394521" y="4597480"/>
            <a:ext cx="2778304" cy="474373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957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7" y="425644"/>
            <a:ext cx="2767443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주문자의 주소 입력과 결제하기 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6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4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11B63C1-67D6-DCCA-31BD-45CE0538C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60" y="1058436"/>
            <a:ext cx="7898770" cy="4389071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3282681" y="1942210"/>
            <a:ext cx="5111839" cy="192624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9065846" y="2452104"/>
            <a:ext cx="1487854" cy="425287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3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428957" y="425644"/>
            <a:ext cx="3067343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주문현황 목록보기 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+ 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주문취소 기능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525746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621124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16998C3-DB2E-C29D-2751-A57CD7B6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79" y="3353927"/>
            <a:ext cx="4095238" cy="1352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8F09A2-34AB-0B87-A75D-07D68A527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50" y="1641940"/>
            <a:ext cx="8634055" cy="721428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10926298" y="1988820"/>
            <a:ext cx="433567" cy="309383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5030316" y="3892631"/>
            <a:ext cx="1698143" cy="64126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F0DC695-98AC-5D1E-DB9B-315B1FB5DD80}"/>
              </a:ext>
            </a:extLst>
          </p:cNvPr>
          <p:cNvSpPr/>
          <p:nvPr/>
        </p:nvSpPr>
        <p:spPr>
          <a:xfrm rot="10800000">
            <a:off x="6830153" y="2673177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7" y="425644"/>
            <a:ext cx="2523806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회원정보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-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수정하기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탈퇴하기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5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3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2B9162E-F632-D3EE-214F-E81D3452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56" y="1037675"/>
            <a:ext cx="3197700" cy="4666474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5450640" y="1534239"/>
            <a:ext cx="2989976" cy="365929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5436066" y="5330695"/>
            <a:ext cx="3095490" cy="306707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4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939692" y="425644"/>
            <a:ext cx="2188308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글쓰기기능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코멘트기능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6036480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131858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159134-78FC-7742-E000-701487B7B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84" y="3662642"/>
            <a:ext cx="5048123" cy="2397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155AF3-7B8F-CA25-BC69-89EAC5A93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16" y="1089178"/>
            <a:ext cx="5681198" cy="2324994"/>
          </a:xfrm>
          <a:prstGeom prst="rect">
            <a:avLst/>
          </a:prstGeom>
        </p:spPr>
      </p:pic>
      <p:sp>
        <p:nvSpPr>
          <p:cNvPr id="69" name="사각형: 둥근 모서리 86">
            <a:extLst>
              <a:ext uri="{FF2B5EF4-FFF2-40B4-BE49-F238E27FC236}">
                <a16:creationId xmlns:a16="http://schemas.microsoft.com/office/drawing/2014/main" id="{CCC4FC74-3B5F-4BF0-93FE-CBE844C51E78}"/>
              </a:ext>
            </a:extLst>
          </p:cNvPr>
          <p:cNvSpPr/>
          <p:nvPr/>
        </p:nvSpPr>
        <p:spPr>
          <a:xfrm>
            <a:off x="7533433" y="4122981"/>
            <a:ext cx="4033336" cy="137180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86">
            <a:extLst>
              <a:ext uri="{FF2B5EF4-FFF2-40B4-BE49-F238E27FC236}">
                <a16:creationId xmlns:a16="http://schemas.microsoft.com/office/drawing/2014/main" id="{382DD156-E38A-6CD1-B77C-BB792E0F806D}"/>
              </a:ext>
            </a:extLst>
          </p:cNvPr>
          <p:cNvSpPr/>
          <p:nvPr/>
        </p:nvSpPr>
        <p:spPr>
          <a:xfrm>
            <a:off x="2446516" y="2168380"/>
            <a:ext cx="4675738" cy="646187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사각형: 둥근 모서리 86">
            <a:extLst>
              <a:ext uri="{FF2B5EF4-FFF2-40B4-BE49-F238E27FC236}">
                <a16:creationId xmlns:a16="http://schemas.microsoft.com/office/drawing/2014/main" id="{62B6A191-0A7C-4B6E-DF35-DC3653218BA4}"/>
              </a:ext>
            </a:extLst>
          </p:cNvPr>
          <p:cNvSpPr/>
          <p:nvPr/>
        </p:nvSpPr>
        <p:spPr>
          <a:xfrm>
            <a:off x="4376615" y="1659953"/>
            <a:ext cx="3126154" cy="31621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6971251" y="2998391"/>
            <a:ext cx="573463" cy="31621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사각형: 둥근 모서리 86">
            <a:extLst>
              <a:ext uri="{FF2B5EF4-FFF2-40B4-BE49-F238E27FC236}">
                <a16:creationId xmlns:a16="http://schemas.microsoft.com/office/drawing/2014/main" id="{AF0D3F4B-1BEF-B0B9-8883-13E98758A1D5}"/>
              </a:ext>
            </a:extLst>
          </p:cNvPr>
          <p:cNvSpPr/>
          <p:nvPr/>
        </p:nvSpPr>
        <p:spPr>
          <a:xfrm>
            <a:off x="10452683" y="5583169"/>
            <a:ext cx="1114086" cy="33945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5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3DFC113-959A-AB1F-737E-67848682ADAD}"/>
              </a:ext>
            </a:extLst>
          </p:cNvPr>
          <p:cNvSpPr/>
          <p:nvPr/>
        </p:nvSpPr>
        <p:spPr>
          <a:xfrm>
            <a:off x="3114219" y="2373616"/>
            <a:ext cx="1624625" cy="162462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4A82BE-7353-4D41-51FE-5C06CDFDA2B5}"/>
              </a:ext>
            </a:extLst>
          </p:cNvPr>
          <p:cNvSpPr/>
          <p:nvPr/>
        </p:nvSpPr>
        <p:spPr>
          <a:xfrm>
            <a:off x="986265" y="2373616"/>
            <a:ext cx="1624625" cy="162462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D629E771-E1E9-C7ED-D999-99AD57D04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6065">
            <a:off x="3057398" y="2424091"/>
            <a:ext cx="1708162" cy="170816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AA13438-BE1B-BC5F-BC4D-3ACA42D2B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5" y="2531700"/>
            <a:ext cx="1386083" cy="1386083"/>
          </a:xfrm>
          <a:prstGeom prst="rect">
            <a:avLst/>
          </a:prstGeom>
        </p:spPr>
      </p:pic>
      <p:sp>
        <p:nvSpPr>
          <p:cNvPr id="94" name="모서리가 둥근 직사각형 112">
            <a:extLst>
              <a:ext uri="{FF2B5EF4-FFF2-40B4-BE49-F238E27FC236}">
                <a16:creationId xmlns:a16="http://schemas.microsoft.com/office/drawing/2014/main" id="{BEB86143-66BE-5DD1-9AF9-49C9C20942FE}"/>
              </a:ext>
            </a:extLst>
          </p:cNvPr>
          <p:cNvSpPr/>
          <p:nvPr/>
        </p:nvSpPr>
        <p:spPr>
          <a:xfrm>
            <a:off x="1025768" y="4131400"/>
            <a:ext cx="1585123" cy="495929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</a:t>
            </a:r>
            <a:r>
              <a:rPr lang="en-US" altLang="ko-KR" sz="1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ON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5" name="모서리가 둥근 직사각형 113">
            <a:extLst>
              <a:ext uri="{FF2B5EF4-FFF2-40B4-BE49-F238E27FC236}">
                <a16:creationId xmlns:a16="http://schemas.microsoft.com/office/drawing/2014/main" id="{8B34551F-E8A0-956E-CCF3-66B2235C0CB2}"/>
              </a:ext>
            </a:extLst>
          </p:cNvPr>
          <p:cNvSpPr/>
          <p:nvPr/>
        </p:nvSpPr>
        <p:spPr>
          <a:xfrm>
            <a:off x="986265" y="4077598"/>
            <a:ext cx="1579496" cy="495929"/>
          </a:xfrm>
          <a:prstGeom prst="roundRect">
            <a:avLst/>
          </a:prstGeom>
          <a:solidFill>
            <a:srgbClr val="ED867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508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김도균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08BEA2A0-E662-8C6E-F83A-BFD7D3781866}"/>
              </a:ext>
            </a:extLst>
          </p:cNvPr>
          <p:cNvSpPr/>
          <p:nvPr/>
        </p:nvSpPr>
        <p:spPr>
          <a:xfrm>
            <a:off x="3153722" y="4131400"/>
            <a:ext cx="1585123" cy="495929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</a:t>
            </a:r>
            <a:r>
              <a:rPr lang="en-US" altLang="ko-KR" sz="1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ON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5" name="모서리가 둥근 직사각형 113">
            <a:extLst>
              <a:ext uri="{FF2B5EF4-FFF2-40B4-BE49-F238E27FC236}">
                <a16:creationId xmlns:a16="http://schemas.microsoft.com/office/drawing/2014/main" id="{AF090BD2-8D32-3188-B5B0-570F9A5D825E}"/>
              </a:ext>
            </a:extLst>
          </p:cNvPr>
          <p:cNvSpPr/>
          <p:nvPr/>
        </p:nvSpPr>
        <p:spPr>
          <a:xfrm>
            <a:off x="3114219" y="4077598"/>
            <a:ext cx="1579496" cy="495929"/>
          </a:xfrm>
          <a:prstGeom prst="roundRect">
            <a:avLst/>
          </a:prstGeom>
          <a:solidFill>
            <a:srgbClr val="653B0E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508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김기현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B5D863F2-86A8-5B8A-90AF-F778E5C86B5E}"/>
              </a:ext>
            </a:extLst>
          </p:cNvPr>
          <p:cNvSpPr/>
          <p:nvPr/>
        </p:nvSpPr>
        <p:spPr>
          <a:xfrm>
            <a:off x="5281675" y="2373616"/>
            <a:ext cx="1624625" cy="162462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A011DC00-C725-8350-2B6E-EC54E7EECDA1}"/>
              </a:ext>
            </a:extLst>
          </p:cNvPr>
          <p:cNvGrpSpPr/>
          <p:nvPr/>
        </p:nvGrpSpPr>
        <p:grpSpPr>
          <a:xfrm>
            <a:off x="5281675" y="4077598"/>
            <a:ext cx="1624626" cy="549731"/>
            <a:chOff x="484650" y="3036798"/>
            <a:chExt cx="3646974" cy="750523"/>
          </a:xfrm>
        </p:grpSpPr>
        <p:sp>
          <p:nvSpPr>
            <p:cNvPr id="1037" name="모서리가 둥근 직사각형 112">
              <a:extLst>
                <a:ext uri="{FF2B5EF4-FFF2-40B4-BE49-F238E27FC236}">
                  <a16:creationId xmlns:a16="http://schemas.microsoft.com/office/drawing/2014/main" id="{78D47C6E-6132-6107-73D0-6609907A11A5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8" name="모서리가 둥근 직사각형 113">
              <a:extLst>
                <a:ext uri="{FF2B5EF4-FFF2-40B4-BE49-F238E27FC236}">
                  <a16:creationId xmlns:a16="http://schemas.microsoft.com/office/drawing/2014/main" id="{EF7903D6-6D69-AB7D-345A-A4CC00702EB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EBA9CF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b="1" dirty="0">
                  <a:solidFill>
                    <a:prstClr val="white"/>
                  </a:solidFill>
                </a:rPr>
                <a:t>기승서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080D40E-F462-558C-E52D-438A6F335A9D}"/>
              </a:ext>
            </a:extLst>
          </p:cNvPr>
          <p:cNvSpPr/>
          <p:nvPr/>
        </p:nvSpPr>
        <p:spPr>
          <a:xfrm>
            <a:off x="7409629" y="2373616"/>
            <a:ext cx="1624625" cy="162462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043" name="모서리가 둥근 직사각형 112">
            <a:extLst>
              <a:ext uri="{FF2B5EF4-FFF2-40B4-BE49-F238E27FC236}">
                <a16:creationId xmlns:a16="http://schemas.microsoft.com/office/drawing/2014/main" id="{206C8DA4-0D00-5841-E15B-9EA03647413E}"/>
              </a:ext>
            </a:extLst>
          </p:cNvPr>
          <p:cNvSpPr/>
          <p:nvPr/>
        </p:nvSpPr>
        <p:spPr>
          <a:xfrm>
            <a:off x="7449132" y="4131400"/>
            <a:ext cx="1585123" cy="495929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4" name="모서리가 둥근 직사각형 113">
            <a:extLst>
              <a:ext uri="{FF2B5EF4-FFF2-40B4-BE49-F238E27FC236}">
                <a16:creationId xmlns:a16="http://schemas.microsoft.com/office/drawing/2014/main" id="{DB31A975-018A-EE75-3809-0683F30FACD5}"/>
              </a:ext>
            </a:extLst>
          </p:cNvPr>
          <p:cNvSpPr/>
          <p:nvPr/>
        </p:nvSpPr>
        <p:spPr>
          <a:xfrm>
            <a:off x="7409629" y="4077598"/>
            <a:ext cx="1579496" cy="495929"/>
          </a:xfrm>
          <a:prstGeom prst="roundRect">
            <a:avLst/>
          </a:prstGeom>
          <a:solidFill>
            <a:srgbClr val="E5E5E5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508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차지환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6A2758BA-3705-AA32-7637-D7D470E2A8ED}"/>
              </a:ext>
            </a:extLst>
          </p:cNvPr>
          <p:cNvSpPr/>
          <p:nvPr/>
        </p:nvSpPr>
        <p:spPr>
          <a:xfrm>
            <a:off x="9531956" y="2373616"/>
            <a:ext cx="1624625" cy="162462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3A17451A-D086-2C2B-FEB6-053B3C0693C0}"/>
              </a:ext>
            </a:extLst>
          </p:cNvPr>
          <p:cNvGrpSpPr/>
          <p:nvPr/>
        </p:nvGrpSpPr>
        <p:grpSpPr>
          <a:xfrm>
            <a:off x="9531956" y="4077598"/>
            <a:ext cx="1624626" cy="549731"/>
            <a:chOff x="484650" y="3036798"/>
            <a:chExt cx="3646974" cy="750523"/>
          </a:xfrm>
        </p:grpSpPr>
        <p:sp>
          <p:nvSpPr>
            <p:cNvPr id="1049" name="모서리가 둥근 직사각형 112">
              <a:extLst>
                <a:ext uri="{FF2B5EF4-FFF2-40B4-BE49-F238E27FC236}">
                  <a16:creationId xmlns:a16="http://schemas.microsoft.com/office/drawing/2014/main" id="{BDBF1FF3-6123-8025-1302-C5BC4F4F9234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</a:t>
              </a:r>
              <a:r>
                <a:rPr lang="ko-KR" altLang="en-US" dirty="0" err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김규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50" name="모서리가 둥근 직사각형 113">
              <a:extLst>
                <a:ext uri="{FF2B5EF4-FFF2-40B4-BE49-F238E27FC236}">
                  <a16:creationId xmlns:a16="http://schemas.microsoft.com/office/drawing/2014/main" id="{B768638C-FFDA-90BC-FA90-662583C41D81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prstClr val="white"/>
                  </a:solidFill>
                </a:rPr>
                <a:t>김균하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애용이와 껄룩이">
            <a:extLst>
              <a:ext uri="{FF2B5EF4-FFF2-40B4-BE49-F238E27FC236}">
                <a16:creationId xmlns:a16="http://schemas.microsoft.com/office/drawing/2014/main" id="{476C0D45-8C63-4F8B-31E6-6482502C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61" y="2505333"/>
            <a:ext cx="1546710" cy="154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315787-A7EE-3605-161F-5B874ABD44FE}"/>
              </a:ext>
            </a:extLst>
          </p:cNvPr>
          <p:cNvGrpSpPr/>
          <p:nvPr/>
        </p:nvGrpSpPr>
        <p:grpSpPr>
          <a:xfrm>
            <a:off x="9698800" y="2567232"/>
            <a:ext cx="1295759" cy="1295759"/>
            <a:chOff x="8846116" y="4168827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0312CB0-292D-FA85-11D6-0457ACC0B1DC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05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47A9F8-0AC0-0907-EC8F-21A1EF62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12F616A6-B336-DF4D-D46C-F5F946E995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30" y="2180663"/>
            <a:ext cx="2593349" cy="1870034"/>
          </a:xfrm>
          <a:prstGeom prst="rect">
            <a:avLst/>
          </a:prstGeom>
        </p:spPr>
      </p:pic>
      <p:pic>
        <p:nvPicPr>
          <p:cNvPr id="1051" name="그래픽 1050" descr="연어알 초밥 단색으로 채워진">
            <a:extLst>
              <a:ext uri="{FF2B5EF4-FFF2-40B4-BE49-F238E27FC236}">
                <a16:creationId xmlns:a16="http://schemas.microsoft.com/office/drawing/2014/main" id="{BCDC3230-2475-59F3-4333-690BA2ACB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8845" y="1663708"/>
            <a:ext cx="994118" cy="9941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E83F178-28EF-0DE1-34B3-0633FC6E39EA}"/>
              </a:ext>
            </a:extLst>
          </p:cNvPr>
          <p:cNvGrpSpPr/>
          <p:nvPr/>
        </p:nvGrpSpPr>
        <p:grpSpPr>
          <a:xfrm>
            <a:off x="4674697" y="671606"/>
            <a:ext cx="2793452" cy="627479"/>
            <a:chOff x="7565394" y="427974"/>
            <a:chExt cx="1750442" cy="393193"/>
          </a:xfrm>
        </p:grpSpPr>
        <p:sp>
          <p:nvSpPr>
            <p:cNvPr id="7" name="모서리가 둥근 직사각형 105">
              <a:extLst>
                <a:ext uri="{FF2B5EF4-FFF2-40B4-BE49-F238E27FC236}">
                  <a16:creationId xmlns:a16="http://schemas.microsoft.com/office/drawing/2014/main" id="{B196CE67-8EDA-5C01-CC90-EEE79967FB1F}"/>
                </a:ext>
              </a:extLst>
            </p:cNvPr>
            <p:cNvSpPr/>
            <p:nvPr/>
          </p:nvSpPr>
          <p:spPr>
            <a:xfrm rot="21591525">
              <a:off x="7565394" y="427974"/>
              <a:ext cx="1750442" cy="39319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팀원소개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8B4412F-030E-66B4-C7B0-C1C8B72B0DCE}"/>
                </a:ext>
              </a:extLst>
            </p:cNvPr>
            <p:cNvSpPr/>
            <p:nvPr/>
          </p:nvSpPr>
          <p:spPr>
            <a:xfrm rot="21411525">
              <a:off x="7635024" y="586205"/>
              <a:ext cx="60810" cy="608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A7898FE-D03E-2CB8-F216-0B23117A1841}"/>
                </a:ext>
              </a:extLst>
            </p:cNvPr>
            <p:cNvSpPr/>
            <p:nvPr/>
          </p:nvSpPr>
          <p:spPr>
            <a:xfrm rot="21411525">
              <a:off x="9180731" y="586206"/>
              <a:ext cx="60810" cy="608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</a:rPr>
                <a:t> 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4275658-77F0-9C2C-A785-8915251CF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7" y="425644"/>
            <a:ext cx="2923528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문의사항을 본인만 수정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삭제 가능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5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3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E0056BC-6C15-12B7-CC45-C58225894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4" y="1269131"/>
            <a:ext cx="7492743" cy="4381676"/>
          </a:xfrm>
          <a:prstGeom prst="rect">
            <a:avLst/>
          </a:prstGeom>
        </p:spPr>
      </p:pic>
      <p:sp>
        <p:nvSpPr>
          <p:cNvPr id="14" name="사각형: 둥근 모서리 86">
            <a:extLst>
              <a:ext uri="{FF2B5EF4-FFF2-40B4-BE49-F238E27FC236}">
                <a16:creationId xmlns:a16="http://schemas.microsoft.com/office/drawing/2014/main" id="{62B6A191-0A7C-4B6E-DF35-DC3653218BA4}"/>
              </a:ext>
            </a:extLst>
          </p:cNvPr>
          <p:cNvSpPr/>
          <p:nvPr/>
        </p:nvSpPr>
        <p:spPr>
          <a:xfrm>
            <a:off x="6877538" y="5018212"/>
            <a:ext cx="3772739" cy="444203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4837786" y="3253915"/>
            <a:ext cx="1727137" cy="31621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>
            <a:off x="3282681" y="1942210"/>
            <a:ext cx="7459876" cy="293962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75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939692" y="425644"/>
            <a:ext cx="2002448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>
                <a:ln w="15875">
                  <a:noFill/>
                </a:ln>
                <a:solidFill>
                  <a:schemeClr val="tx1"/>
                </a:solidFill>
              </a:rPr>
              <a:t>게시판과 댓글 작성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6036480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131858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4015168"/>
            <a:chOff x="312790" y="556846"/>
            <a:chExt cx="1452830" cy="40151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E4F6D0C-56F9-895C-C662-0AC7569CEFAC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4496513-6FE2-0377-4F27-C178651EB465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74" name="모서리가 둥근 직사각형 105">
                  <a:extLst>
                    <a:ext uri="{FF2B5EF4-FFF2-40B4-BE49-F238E27FC236}">
                      <a16:creationId xmlns:a16="http://schemas.microsoft.com/office/drawing/2014/main" id="{9D18B75C-3D84-A29F-2191-A71FDB9D6D3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CCE9B42-A473-617F-7EFC-D1B40BA34AF9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5978B6B-D96F-39A8-D26D-B36BA7B9AF4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345C261-FE65-B3D3-8C62-93581B4EA21E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ADAD90-8E52-406E-0B0E-787DBB04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28" y="1426303"/>
            <a:ext cx="5002729" cy="3971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93524F-DB1D-E4F0-9721-A03FA3FFC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51" y="1932743"/>
            <a:ext cx="4664733" cy="2876337"/>
          </a:xfrm>
          <a:prstGeom prst="rect">
            <a:avLst/>
          </a:prstGeom>
        </p:spPr>
      </p:pic>
      <p:sp>
        <p:nvSpPr>
          <p:cNvPr id="14" name="사각형: 둥근 모서리 86">
            <a:extLst>
              <a:ext uri="{FF2B5EF4-FFF2-40B4-BE49-F238E27FC236}">
                <a16:creationId xmlns:a16="http://schemas.microsoft.com/office/drawing/2014/main" id="{62B6A191-0A7C-4B6E-DF35-DC3653218BA4}"/>
              </a:ext>
            </a:extLst>
          </p:cNvPr>
          <p:cNvSpPr/>
          <p:nvPr/>
        </p:nvSpPr>
        <p:spPr>
          <a:xfrm>
            <a:off x="7205936" y="2011909"/>
            <a:ext cx="1344670" cy="2797171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>
            <a:off x="1828128" y="1400932"/>
            <a:ext cx="4994013" cy="3996807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6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6" y="425644"/>
            <a:ext cx="3126153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관리자 </a:t>
            </a:r>
            <a:r>
              <a:rPr lang="ko-KR" altLang="en-US" sz="1200" b="1" kern="0" dirty="0" err="1">
                <a:ln w="15875">
                  <a:noFill/>
                </a:ln>
                <a:solidFill>
                  <a:schemeClr val="tx1"/>
                </a:solidFill>
              </a:rPr>
              <a:t>로그인시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 관리자 페이지 노출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5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3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5523586" y="3253915"/>
            <a:ext cx="1727137" cy="31621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F76B61-D461-8C22-A0F4-37A7880E2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76" y="2305999"/>
            <a:ext cx="4752201" cy="35679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78ACC-1D7F-EE03-3A32-8D9353115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95" y="1237561"/>
            <a:ext cx="4382682" cy="16606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AC543-C7A7-58FF-D5A1-86C7686EA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6" y="973804"/>
            <a:ext cx="3787231" cy="1204369"/>
          </a:xfrm>
          <a:prstGeom prst="rect">
            <a:avLst/>
          </a:prstGeom>
        </p:spPr>
      </p:pic>
      <p:sp>
        <p:nvSpPr>
          <p:cNvPr id="14" name="사각형: 둥근 모서리 86">
            <a:extLst>
              <a:ext uri="{FF2B5EF4-FFF2-40B4-BE49-F238E27FC236}">
                <a16:creationId xmlns:a16="http://schemas.microsoft.com/office/drawing/2014/main" id="{62B6A191-0A7C-4B6E-DF35-DC3653218BA4}"/>
              </a:ext>
            </a:extLst>
          </p:cNvPr>
          <p:cNvSpPr/>
          <p:nvPr/>
        </p:nvSpPr>
        <p:spPr>
          <a:xfrm>
            <a:off x="4463317" y="1506117"/>
            <a:ext cx="1060270" cy="30826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>
            <a:off x="7195025" y="1746296"/>
            <a:ext cx="3961785" cy="1138715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사각형: 둥근 모서리 86">
            <a:extLst>
              <a:ext uri="{FF2B5EF4-FFF2-40B4-BE49-F238E27FC236}">
                <a16:creationId xmlns:a16="http://schemas.microsoft.com/office/drawing/2014/main" id="{351A5CC2-A606-9093-D7AD-5EDAD341FA43}"/>
              </a:ext>
            </a:extLst>
          </p:cNvPr>
          <p:cNvSpPr/>
          <p:nvPr/>
        </p:nvSpPr>
        <p:spPr>
          <a:xfrm>
            <a:off x="3399575" y="2738407"/>
            <a:ext cx="452572" cy="313553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1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851440" y="425644"/>
            <a:ext cx="2412269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점포 리스트 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/ 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점포 사이트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948229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6043607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8251ABB-3452-65D0-3E08-A9FDD63C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36" y="1052084"/>
            <a:ext cx="4184579" cy="4827931"/>
          </a:xfrm>
          <a:prstGeom prst="rect">
            <a:avLst/>
          </a:prstGeom>
        </p:spPr>
      </p:pic>
      <p:sp>
        <p:nvSpPr>
          <p:cNvPr id="14" name="사각형: 둥근 모서리 86">
            <a:extLst>
              <a:ext uri="{FF2B5EF4-FFF2-40B4-BE49-F238E27FC236}">
                <a16:creationId xmlns:a16="http://schemas.microsoft.com/office/drawing/2014/main" id="{62B6A191-0A7C-4B6E-DF35-DC3653218BA4}"/>
              </a:ext>
            </a:extLst>
          </p:cNvPr>
          <p:cNvSpPr/>
          <p:nvPr/>
        </p:nvSpPr>
        <p:spPr>
          <a:xfrm>
            <a:off x="4670180" y="5616610"/>
            <a:ext cx="730495" cy="244355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사각형: 둥근 모서리 86">
            <a:extLst>
              <a:ext uri="{FF2B5EF4-FFF2-40B4-BE49-F238E27FC236}">
                <a16:creationId xmlns:a16="http://schemas.microsoft.com/office/drawing/2014/main" id="{351A5CC2-A606-9093-D7AD-5EDAD341FA43}"/>
              </a:ext>
            </a:extLst>
          </p:cNvPr>
          <p:cNvSpPr/>
          <p:nvPr/>
        </p:nvSpPr>
        <p:spPr>
          <a:xfrm>
            <a:off x="3117391" y="1604098"/>
            <a:ext cx="3045284" cy="378052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5F41C4-D639-714D-EA86-D01C11EA1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86" y="1381466"/>
            <a:ext cx="4913565" cy="3969534"/>
          </a:xfrm>
          <a:prstGeom prst="rect">
            <a:avLst/>
          </a:prstGeom>
        </p:spPr>
      </p:pic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8284307" y="1530128"/>
            <a:ext cx="3595077" cy="3480021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E4068FF-7A76-34ED-CCBE-CDC05DD62AC6}"/>
              </a:ext>
            </a:extLst>
          </p:cNvPr>
          <p:cNvSpPr/>
          <p:nvPr/>
        </p:nvSpPr>
        <p:spPr>
          <a:xfrm rot="5400000">
            <a:off x="6535628" y="3144791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4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001846" y="425644"/>
            <a:ext cx="3637132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점포 관리를 통하여 정보들을 수정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삭제 기능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098634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194012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EE4068FF-7A76-34ED-CCBE-CDC05DD62AC6}"/>
              </a:ext>
            </a:extLst>
          </p:cNvPr>
          <p:cNvSpPr/>
          <p:nvPr/>
        </p:nvSpPr>
        <p:spPr>
          <a:xfrm rot="5400000">
            <a:off x="6942991" y="3144791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BC18A-FF7F-5DD9-A7CB-33B9EE59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00" y="1304951"/>
            <a:ext cx="4375084" cy="428625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2C04A13-27FF-99BF-2F2B-03848ADE2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65" y="1244139"/>
            <a:ext cx="4834166" cy="1860452"/>
          </a:xfrm>
          <a:prstGeom prst="rect">
            <a:avLst/>
          </a:prstGeom>
        </p:spPr>
      </p:pic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>
            <a:off x="7571524" y="3723759"/>
            <a:ext cx="4172117" cy="1791216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사각형: 둥근 모서리 86">
            <a:extLst>
              <a:ext uri="{FF2B5EF4-FFF2-40B4-BE49-F238E27FC236}">
                <a16:creationId xmlns:a16="http://schemas.microsoft.com/office/drawing/2014/main" id="{351A5CC2-A606-9093-D7AD-5EDAD341FA43}"/>
              </a:ext>
            </a:extLst>
          </p:cNvPr>
          <p:cNvSpPr/>
          <p:nvPr/>
        </p:nvSpPr>
        <p:spPr>
          <a:xfrm>
            <a:off x="7486201" y="1259421"/>
            <a:ext cx="4393183" cy="433178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1856391" y="1244138"/>
            <a:ext cx="4844139" cy="184474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6536BEA-CD4B-44AE-9D03-6068EE616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0" y="3655474"/>
            <a:ext cx="4178282" cy="1985231"/>
          </a:xfrm>
          <a:prstGeom prst="rect">
            <a:avLst/>
          </a:prstGeom>
        </p:spPr>
      </p:pic>
      <p:sp>
        <p:nvSpPr>
          <p:cNvPr id="70" name="사각형: 둥근 모서리 86">
            <a:extLst>
              <a:ext uri="{FF2B5EF4-FFF2-40B4-BE49-F238E27FC236}">
                <a16:creationId xmlns:a16="http://schemas.microsoft.com/office/drawing/2014/main" id="{9B9C23D3-B264-9517-8FDB-C8450862B46D}"/>
              </a:ext>
            </a:extLst>
          </p:cNvPr>
          <p:cNvSpPr/>
          <p:nvPr/>
        </p:nvSpPr>
        <p:spPr>
          <a:xfrm>
            <a:off x="2786706" y="4984726"/>
            <a:ext cx="2937160" cy="36832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7" y="425644"/>
            <a:ext cx="2529791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점포 선택과 검색 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/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 상품등록 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6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4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943C75D-DA69-6AD0-A3D4-1ADCBEC9A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5" y="1070495"/>
            <a:ext cx="6641770" cy="4852071"/>
          </a:xfrm>
          <a:prstGeom prst="rect">
            <a:avLst/>
          </a:prstGeom>
        </p:spPr>
      </p:pic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>
            <a:off x="6252307" y="2743566"/>
            <a:ext cx="3901343" cy="202845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6049430" y="1792565"/>
            <a:ext cx="4266877" cy="408138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89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627078" y="425644"/>
            <a:ext cx="2116748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상품의 수정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삭제 기능 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723866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819244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sz="1000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5EEE047-5B1B-B993-9A2B-C36BB76C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49" y="980252"/>
            <a:ext cx="2996789" cy="47368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63EF16-FDB5-6A99-A028-59EA7BE94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4" y="2261024"/>
            <a:ext cx="4633420" cy="2098814"/>
          </a:xfrm>
          <a:prstGeom prst="rect">
            <a:avLst/>
          </a:prstGeom>
        </p:spPr>
      </p:pic>
      <p:sp>
        <p:nvSpPr>
          <p:cNvPr id="8" name="사각형: 둥근 모서리 86">
            <a:extLst>
              <a:ext uri="{FF2B5EF4-FFF2-40B4-BE49-F238E27FC236}">
                <a16:creationId xmlns:a16="http://schemas.microsoft.com/office/drawing/2014/main" id="{E8113A65-DD24-952A-E9D5-3588BCA7A469}"/>
              </a:ext>
            </a:extLst>
          </p:cNvPr>
          <p:cNvSpPr/>
          <p:nvPr/>
        </p:nvSpPr>
        <p:spPr>
          <a:xfrm flipV="1">
            <a:off x="3189812" y="5419725"/>
            <a:ext cx="1944164" cy="22860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2630024" y="953901"/>
            <a:ext cx="3020559" cy="4763212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사각형: 둥근 모서리 86">
            <a:extLst>
              <a:ext uri="{FF2B5EF4-FFF2-40B4-BE49-F238E27FC236}">
                <a16:creationId xmlns:a16="http://schemas.microsoft.com/office/drawing/2014/main" id="{56CB7316-00E9-928E-3B4F-85F338ED00A9}"/>
              </a:ext>
            </a:extLst>
          </p:cNvPr>
          <p:cNvSpPr/>
          <p:nvPr/>
        </p:nvSpPr>
        <p:spPr>
          <a:xfrm>
            <a:off x="6886599" y="2261024"/>
            <a:ext cx="4680169" cy="209881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058425-115E-7735-993E-449FA6C81E20}"/>
              </a:ext>
            </a:extLst>
          </p:cNvPr>
          <p:cNvSpPr/>
          <p:nvPr/>
        </p:nvSpPr>
        <p:spPr>
          <a:xfrm rot="5400000">
            <a:off x="6088591" y="3123949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6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353813" y="425644"/>
            <a:ext cx="3326422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공지사항 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(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관리자만 등록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수정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,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삭제 가능</a:t>
            </a:r>
            <a:r>
              <a:rPr lang="en-US" altLang="ko-KR" sz="1200" b="1" kern="0" dirty="0">
                <a:ln w="15875">
                  <a:noFill/>
                </a:ln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450601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545979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sz="1000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058425-115E-7735-993E-449FA6C81E20}"/>
              </a:ext>
            </a:extLst>
          </p:cNvPr>
          <p:cNvSpPr/>
          <p:nvPr/>
        </p:nvSpPr>
        <p:spPr>
          <a:xfrm rot="5400000">
            <a:off x="6540692" y="3123949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3B4597-4B07-ADAA-6774-8C8BF92C5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98" y="990685"/>
            <a:ext cx="6357509" cy="4657640"/>
          </a:xfrm>
          <a:prstGeom prst="rect">
            <a:avLst/>
          </a:prstGeom>
        </p:spPr>
      </p:pic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3924839" y="951093"/>
            <a:ext cx="6391468" cy="4697232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사각형: 둥근 모서리 86">
            <a:extLst>
              <a:ext uri="{FF2B5EF4-FFF2-40B4-BE49-F238E27FC236}">
                <a16:creationId xmlns:a16="http://schemas.microsoft.com/office/drawing/2014/main" id="{56CB7316-00E9-928E-3B4F-85F338ED00A9}"/>
              </a:ext>
            </a:extLst>
          </p:cNvPr>
          <p:cNvSpPr/>
          <p:nvPr/>
        </p:nvSpPr>
        <p:spPr>
          <a:xfrm>
            <a:off x="6576213" y="1574812"/>
            <a:ext cx="3586016" cy="36000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사각형: 둥근 모서리 86">
            <a:extLst>
              <a:ext uri="{FF2B5EF4-FFF2-40B4-BE49-F238E27FC236}">
                <a16:creationId xmlns:a16="http://schemas.microsoft.com/office/drawing/2014/main" id="{148F7B9E-F1E1-627C-6F2C-BC91DEF561BB}"/>
              </a:ext>
            </a:extLst>
          </p:cNvPr>
          <p:cNvSpPr/>
          <p:nvPr/>
        </p:nvSpPr>
        <p:spPr>
          <a:xfrm>
            <a:off x="4433337" y="2153474"/>
            <a:ext cx="5305640" cy="2856675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1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5353813" y="425644"/>
            <a:ext cx="2774187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>
                <a:ln w="15875">
                  <a:noFill/>
                </a:ln>
                <a:solidFill>
                  <a:schemeClr val="tx1"/>
                </a:solidFill>
              </a:rPr>
              <a:t>이벤트 게시판 이미지와 글쓰기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5450601" y="511512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5545979" y="561889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DD4-F761-8643-6E3E-CF125ED3D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430DEA-58C2-4212-2C62-A1FC8799326D}"/>
              </a:ext>
            </a:extLst>
          </p:cNvPr>
          <p:cNvGrpSpPr/>
          <p:nvPr/>
        </p:nvGrpSpPr>
        <p:grpSpPr>
          <a:xfrm>
            <a:off x="312615" y="241808"/>
            <a:ext cx="1452830" cy="3517626"/>
            <a:chOff x="312790" y="556846"/>
            <a:chExt cx="1452830" cy="35176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4CE403-3A21-38A4-B2E0-5C95CD563636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149" name="모서리가 둥근 직사각형 105">
                <a:extLst>
                  <a:ext uri="{FF2B5EF4-FFF2-40B4-BE49-F238E27FC236}">
                    <a16:creationId xmlns:a16="http://schemas.microsoft.com/office/drawing/2014/main" id="{96995FAA-6E6B-5E90-053B-421CD97C4140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관리자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22F058A0-5954-6C55-5ACC-781CF60BADEC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213D8A3-08D0-96F2-79CF-8BD2F4804BCF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61B79E9-90EC-762F-6B52-1D4443F41FB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6683C68D-7D22-9D36-0CFF-11E295B43CBC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6" name="모서리가 둥근 직사각형 105">
                  <a:extLst>
                    <a:ext uri="{FF2B5EF4-FFF2-40B4-BE49-F238E27FC236}">
                      <a16:creationId xmlns:a16="http://schemas.microsoft.com/office/drawing/2014/main" id="{27E1173F-F982-02E9-B554-958E147B0F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9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관리자 로그인</a:t>
                  </a:r>
                  <a:endPara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36BAC8F7-54A6-5363-9496-C0C120B0F5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239F7D15-281A-8384-343E-316064128288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F8595CB6-A0CA-3CA6-F38A-4A6C40C76B07}"/>
                  </a:ext>
                </a:extLst>
              </p:cNvPr>
              <p:cNvCxnSpPr>
                <a:cxnSpLocks/>
                <a:stCxn id="150" idx="4"/>
                <a:endCxn id="147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0C38DE-0FB9-C4CF-6BB7-5D960FABDB90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53499F11-F3F3-5BAA-EEB5-34B9E8FF76AE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41" name="모서리가 둥근 직사각형 105">
                  <a:extLst>
                    <a:ext uri="{FF2B5EF4-FFF2-40B4-BE49-F238E27FC236}">
                      <a16:creationId xmlns:a16="http://schemas.microsoft.com/office/drawing/2014/main" id="{B6DC2D99-E884-F195-15A8-A804052BFA6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791473E4-595D-BB85-B0C1-828C3A2346B0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38E477-BAD8-01EA-AF97-D9BC871F597B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C9A898E-75B2-1E57-4591-18FEE378BA1C}"/>
                  </a:ext>
                </a:extLst>
              </p:cNvPr>
              <p:cNvCxnSpPr>
                <a:cxnSpLocks/>
                <a:stCxn id="148" idx="4"/>
                <a:endCxn id="143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4F77598-26C0-547C-11B4-F6399AAFD54F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54217ECF-3B2E-9C8F-629A-0EBEF51B074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36" name="모서리가 둥근 직사각형 105">
                  <a:extLst>
                    <a:ext uri="{FF2B5EF4-FFF2-40B4-BE49-F238E27FC236}">
                      <a16:creationId xmlns:a16="http://schemas.microsoft.com/office/drawing/2014/main" id="{8B08EA8F-DC1B-25AF-964D-81E85EC886A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점포관리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664B2FDA-DD3B-3CDA-ADE0-2B7B6269C6F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6E2F7528-B1ED-A373-8A38-1DE357F1526A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56DF2E4-2749-5BC9-75F3-5E615D1BE6A2}"/>
                  </a:ext>
                </a:extLst>
              </p:cNvPr>
              <p:cNvCxnSpPr>
                <a:cxnSpLocks/>
                <a:stCxn id="142" idx="4"/>
                <a:endCxn id="137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E7D15D-96C0-89AF-6954-13BDDC61457B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2E1979A-E58D-6B89-170E-7019128820B9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0" name="모서리가 둥근 직사각형 105">
                  <a:extLst>
                    <a:ext uri="{FF2B5EF4-FFF2-40B4-BE49-F238E27FC236}">
                      <a16:creationId xmlns:a16="http://schemas.microsoft.com/office/drawing/2014/main" id="{2D93787E-6110-9816-372F-5F630BAE98FE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상품등록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170468E9-BA9F-EDD7-52F2-B009D3BF1ED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600445-73CF-92D0-F443-1265BADAAD6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sz="1000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886C718-2510-B6B9-9E7C-7E5D37FF04BB}"/>
                  </a:ext>
                </a:extLst>
              </p:cNvPr>
              <p:cNvCxnSpPr>
                <a:cxnSpLocks/>
                <a:endCxn id="10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A32565-D2A7-2FD1-3118-4075C872D578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2AE35E-6AD8-4B44-A397-0D671319AF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84" name="모서리가 둥근 직사각형 105">
                  <a:extLst>
                    <a:ext uri="{FF2B5EF4-FFF2-40B4-BE49-F238E27FC236}">
                      <a16:creationId xmlns:a16="http://schemas.microsoft.com/office/drawing/2014/main" id="{A4A5AA7B-C63F-3783-2AAD-64B992D0A70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상품관리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926DA85C-974F-814A-CEC8-0CA1501FB3C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11309EA-AA59-0F57-5B9B-FBA1E59FC32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00EDAE5-ACA0-1D1B-6C05-51F3B9BF7B38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21F3113-E941-07F9-821A-4B36FA163E44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E1429E0-7C29-0064-1F44-AE57D716DC4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79" name="모서리가 둥근 직사각형 105">
                  <a:extLst>
                    <a:ext uri="{FF2B5EF4-FFF2-40B4-BE49-F238E27FC236}">
                      <a16:creationId xmlns:a16="http://schemas.microsoft.com/office/drawing/2014/main" id="{80F4B843-80A0-32FA-0D07-A559918F3DF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게시판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7B18C03A-CDC9-A175-D62B-8B4B76E888AE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F2EAD65-0122-E17A-42F8-A9780C4F62F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5CFE8BF-1359-D113-82C0-7C4D785CF657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058425-115E-7735-993E-449FA6C81E20}"/>
              </a:ext>
            </a:extLst>
          </p:cNvPr>
          <p:cNvSpPr/>
          <p:nvPr/>
        </p:nvSpPr>
        <p:spPr>
          <a:xfrm rot="5400000">
            <a:off x="6540692" y="3123949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23D02-672C-F24C-9F4F-658227ACD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05" y="1510349"/>
            <a:ext cx="6106516" cy="3752963"/>
          </a:xfrm>
          <a:prstGeom prst="rect">
            <a:avLst/>
          </a:prstGeom>
        </p:spPr>
      </p:pic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2BB40754-91C7-9E81-F012-173F640AC643}"/>
              </a:ext>
            </a:extLst>
          </p:cNvPr>
          <p:cNvSpPr/>
          <p:nvPr/>
        </p:nvSpPr>
        <p:spPr>
          <a:xfrm>
            <a:off x="2000431" y="1525766"/>
            <a:ext cx="6127569" cy="3752963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사각형: 둥근 모서리 86">
            <a:extLst>
              <a:ext uri="{FF2B5EF4-FFF2-40B4-BE49-F238E27FC236}">
                <a16:creationId xmlns:a16="http://schemas.microsoft.com/office/drawing/2014/main" id="{148F7B9E-F1E1-627C-6F2C-BC91DEF561BB}"/>
              </a:ext>
            </a:extLst>
          </p:cNvPr>
          <p:cNvSpPr/>
          <p:nvPr/>
        </p:nvSpPr>
        <p:spPr>
          <a:xfrm>
            <a:off x="6781800" y="2615680"/>
            <a:ext cx="5097584" cy="1862130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EC7C5C-7F07-E29B-F597-0B8379D52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70" y="2629414"/>
            <a:ext cx="4647735" cy="18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0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AD09001-EC7A-91FC-F75E-E76503E070A7}"/>
              </a:ext>
            </a:extLst>
          </p:cNvPr>
          <p:cNvGrpSpPr/>
          <p:nvPr/>
        </p:nvGrpSpPr>
        <p:grpSpPr>
          <a:xfrm>
            <a:off x="-335034" y="352919"/>
            <a:ext cx="11909861" cy="6178296"/>
            <a:chOff x="-335034" y="352919"/>
            <a:chExt cx="11909861" cy="6178296"/>
          </a:xfrm>
        </p:grpSpPr>
        <p:sp>
          <p:nvSpPr>
            <p:cNvPr id="4" name="모서리가 둥근 직사각형 10">
              <a:extLst>
                <a:ext uri="{FF2B5EF4-FFF2-40B4-BE49-F238E27FC236}">
                  <a16:creationId xmlns:a16="http://schemas.microsoft.com/office/drawing/2014/main" id="{F8A2AFFB-63A2-D309-3FFE-D46B6F9E6EE0}"/>
                </a:ext>
              </a:extLst>
            </p:cNvPr>
            <p:cNvSpPr/>
            <p:nvPr/>
          </p:nvSpPr>
          <p:spPr>
            <a:xfrm>
              <a:off x="1024053" y="352919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매번 새로운 툴과 기능을 배울 때 마다 발전된 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IT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기술을 보며 놀랐었습니다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처음 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JSP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를 배울 때는 정말 힘들었지만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그만큼 보람차고 뿌듯했습니다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그리고 이번에 배운 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은 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JSP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와 비슷하지만 더 깊고 어렵게 느껴져 배우기가 너무 힘들었습니다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하지만 프로젝트를 하면서 하나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하나 다시 개념을 짚고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실습을 해보니 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CRUD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 기능을 구현하는 방법만 다를 뿐 큰 개념이 같다는 선생님의 말씀이 와 닿았습니다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이제는 다른 툴을 만져도 지레 겁먹기 보다는 넓은 시야를 가지고 개발을 할 수 있을 것 같습니다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모서리가 둥근 직사각형 14">
              <a:extLst>
                <a:ext uri="{FF2B5EF4-FFF2-40B4-BE49-F238E27FC236}">
                  <a16:creationId xmlns:a16="http://schemas.microsoft.com/office/drawing/2014/main" id="{D0028DC5-F0DC-F594-901D-F7C27BE83D83}"/>
                </a:ext>
              </a:extLst>
            </p:cNvPr>
            <p:cNvSpPr/>
            <p:nvPr/>
          </p:nvSpPr>
          <p:spPr>
            <a:xfrm>
              <a:off x="1024052" y="4238058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번째 프로젝트를 새로운 팀원들과 시작하였는데 스프링 프레임워크를 사용하여 만들어야 한다는 부담이 있었지만 열심히 노력하면 할 수 있다고 생각하였습니다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스프링 프레임워크는 초기에 설정 파일과 복잡한 구조로 되어있어서 난항을 겪었지만 천천히 되돌아보면서 충분한 공부와 많은 오류들을 팀원들과 함께 해결하는 것이 재밌었습니다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이번 프로젝트로 통해서 점점 실력이 늘어간다는 것을 느꼈지만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아직도 가야 될 길이 많다는 것을 느꼈고 스프링 프레임워크는 많은 기능과 </a:t>
              </a:r>
              <a:r>
                <a:rPr lang="ko-KR" altLang="en-US" sz="10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모듈화된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구조를 제공하여 개발에 편리함을 느낄 수 있어서 좋았다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0D52603C-B968-01C1-ACBC-FAFB183ADF04}"/>
                </a:ext>
              </a:extLst>
            </p:cNvPr>
            <p:cNvSpPr/>
            <p:nvPr/>
          </p:nvSpPr>
          <p:spPr>
            <a:xfrm>
              <a:off x="1024052" y="1689014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모서리가 둥근 직사각형 29">
              <a:extLst>
                <a:ext uri="{FF2B5EF4-FFF2-40B4-BE49-F238E27FC236}">
                  <a16:creationId xmlns:a16="http://schemas.microsoft.com/office/drawing/2014/main" id="{911BA284-6C6E-E948-81F7-6485BB13C902}"/>
                </a:ext>
              </a:extLst>
            </p:cNvPr>
            <p:cNvSpPr/>
            <p:nvPr/>
          </p:nvSpPr>
          <p:spPr>
            <a:xfrm>
              <a:off x="1027241" y="5465130"/>
              <a:ext cx="10539527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컨텐츠에 대한 내용을 적어요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Enjoy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your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stylish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business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and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campus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life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with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BIZCAM 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A315787-A7EE-3605-161F-5B874ABD44FE}"/>
                </a:ext>
              </a:extLst>
            </p:cNvPr>
            <p:cNvGrpSpPr/>
            <p:nvPr/>
          </p:nvGrpSpPr>
          <p:grpSpPr>
            <a:xfrm>
              <a:off x="228286" y="5642435"/>
              <a:ext cx="645470" cy="645470"/>
              <a:chOff x="8846116" y="4168827"/>
              <a:chExt cx="1083168" cy="108316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0312CB0-292D-FA85-11D6-0457ACC0B1DC}"/>
                  </a:ext>
                </a:extLst>
              </p:cNvPr>
              <p:cNvSpPr/>
              <p:nvPr/>
            </p:nvSpPr>
            <p:spPr>
              <a:xfrm>
                <a:off x="8846116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347A9F8-0AC0-0907-EC8F-21A1EF628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131" y="4358843"/>
                <a:ext cx="703135" cy="703135"/>
              </a:xfrm>
              <a:prstGeom prst="rect">
                <a:avLst/>
              </a:prstGeom>
            </p:spPr>
          </p:pic>
        </p:grpSp>
        <p:sp>
          <p:nvSpPr>
            <p:cNvPr id="100" name="양쪽 모서리가 둥근 사각형 19">
              <a:extLst>
                <a:ext uri="{FF2B5EF4-FFF2-40B4-BE49-F238E27FC236}">
                  <a16:creationId xmlns:a16="http://schemas.microsoft.com/office/drawing/2014/main" id="{FE3B131D-CAEC-5B01-4112-B726A48F5FB1}"/>
                </a:ext>
              </a:extLst>
            </p:cNvPr>
            <p:cNvSpPr/>
            <p:nvPr/>
          </p:nvSpPr>
          <p:spPr>
            <a:xfrm rot="16200000" flipH="1">
              <a:off x="788485" y="5700983"/>
              <a:ext cx="1058538" cy="59055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FF6600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균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하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2" name="양쪽 모서리가 둥근 사각형 19">
              <a:extLst>
                <a:ext uri="{FF2B5EF4-FFF2-40B4-BE49-F238E27FC236}">
                  <a16:creationId xmlns:a16="http://schemas.microsoft.com/office/drawing/2014/main" id="{49AEB368-DAEC-8B2A-79A0-C454E936AEE8}"/>
                </a:ext>
              </a:extLst>
            </p:cNvPr>
            <p:cNvSpPr/>
            <p:nvPr/>
          </p:nvSpPr>
          <p:spPr>
            <a:xfrm rot="16200000" flipH="1">
              <a:off x="791941" y="4480924"/>
              <a:ext cx="1058538" cy="59055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6B370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기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현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26" name="Picture 2" descr="애용이와 껄룩이">
              <a:extLst>
                <a:ext uri="{FF2B5EF4-FFF2-40B4-BE49-F238E27FC236}">
                  <a16:creationId xmlns:a16="http://schemas.microsoft.com/office/drawing/2014/main" id="{476C0D45-8C63-4F8B-31E6-6482502C2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9" y="3066730"/>
              <a:ext cx="902171" cy="90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D629E771-E1E9-C7ED-D999-99AD57D0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6065">
              <a:off x="-89820" y="4178867"/>
              <a:ext cx="1139257" cy="1139257"/>
            </a:xfrm>
            <a:prstGeom prst="rect">
              <a:avLst/>
            </a:prstGeom>
          </p:spPr>
        </p:pic>
        <p:sp>
          <p:nvSpPr>
            <p:cNvPr id="125" name="양쪽 모서리가 둥근 사각형 19">
              <a:extLst>
                <a:ext uri="{FF2B5EF4-FFF2-40B4-BE49-F238E27FC236}">
                  <a16:creationId xmlns:a16="http://schemas.microsoft.com/office/drawing/2014/main" id="{012FAA53-9FAF-8C63-A80C-789E95174205}"/>
                </a:ext>
              </a:extLst>
            </p:cNvPr>
            <p:cNvSpPr/>
            <p:nvPr/>
          </p:nvSpPr>
          <p:spPr>
            <a:xfrm rot="16200000" flipH="1">
              <a:off x="797290" y="592324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EC877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도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균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12F616A6-B336-DF4D-D46C-F5F946E9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5034" y="1530823"/>
              <a:ext cx="1796950" cy="1295760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AA13438-BE1B-BC5F-BC4D-3ACA42D2B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9" y="372528"/>
              <a:ext cx="946064" cy="936623"/>
            </a:xfrm>
            <a:prstGeom prst="rect">
              <a:avLst/>
            </a:prstGeom>
          </p:spPr>
        </p:pic>
        <p:sp>
          <p:nvSpPr>
            <p:cNvPr id="3" name="모서리가 둥근 직사각형 10">
              <a:extLst>
                <a:ext uri="{FF2B5EF4-FFF2-40B4-BE49-F238E27FC236}">
                  <a16:creationId xmlns:a16="http://schemas.microsoft.com/office/drawing/2014/main" id="{D7456500-F8FA-4458-EFD0-DD4ADA42D50F}"/>
                </a:ext>
              </a:extLst>
            </p:cNvPr>
            <p:cNvSpPr/>
            <p:nvPr/>
          </p:nvSpPr>
          <p:spPr>
            <a:xfrm>
              <a:off x="1032111" y="2984774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이번 프로젝트를 하면서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느낀점은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개발자가 되는 것은 제가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생각했던것보다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진입 장벽이 높다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라고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생각했고 우리가 일상적으로 보는 홈페이지나 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게임 여러가지 프로그램들의 소중함을 느끼게 되었습니다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그리고 팀장의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역활을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하다 보니 팀원과의 관계 역활들을 파악하는 점의 어려움도 있었습니다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프로젝트를 하면서 게시판을 담당하게 되었는데 기본적인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CRUD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와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MVC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패턴을 이해했고 어느정도 구현할 수 있게 되었습니다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0" name="양쪽 모서리가 둥근 사각형 19">
              <a:extLst>
                <a:ext uri="{FF2B5EF4-FFF2-40B4-BE49-F238E27FC236}">
                  <a16:creationId xmlns:a16="http://schemas.microsoft.com/office/drawing/2014/main" id="{8148CF4D-45DF-C718-98FF-614386933AEB}"/>
                </a:ext>
              </a:extLst>
            </p:cNvPr>
            <p:cNvSpPr/>
            <p:nvPr/>
          </p:nvSpPr>
          <p:spPr>
            <a:xfrm rot="16200000" flipH="1">
              <a:off x="795823" y="3224179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EAA8CE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기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승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서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19">
              <a:extLst>
                <a:ext uri="{FF2B5EF4-FFF2-40B4-BE49-F238E27FC236}">
                  <a16:creationId xmlns:a16="http://schemas.microsoft.com/office/drawing/2014/main" id="{896E2006-0351-32AB-3A61-63748A3AF377}"/>
                </a:ext>
              </a:extLst>
            </p:cNvPr>
            <p:cNvSpPr/>
            <p:nvPr/>
          </p:nvSpPr>
          <p:spPr>
            <a:xfrm rot="16200000" flipH="1">
              <a:off x="793034" y="1928232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D2D7D4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차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환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E2F431-40EF-8598-FED7-A542A107B2F2}"/>
                </a:ext>
              </a:extLst>
            </p:cNvPr>
            <p:cNvSpPr/>
            <p:nvPr/>
          </p:nvSpPr>
          <p:spPr>
            <a:xfrm>
              <a:off x="1689074" y="1548591"/>
              <a:ext cx="9877694" cy="1124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ko-KR" altLang="en-US" sz="1000" b="1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rgbClr val="374151"/>
                  </a:solidFill>
                  <a:latin typeface="Söhne"/>
                </a:rPr>
                <a:t>JSP</a:t>
              </a:r>
              <a:r>
                <a:rPr lang="ko-KR" altLang="en-US" sz="1200" i="0" dirty="0">
                  <a:solidFill>
                    <a:srgbClr val="374151"/>
                  </a:solidFill>
                  <a:effectLst/>
                  <a:latin typeface="Söhne"/>
                </a:rPr>
                <a:t>를 배우고 스프링을 배우면서 내가 이걸로 프로젝트를 과연 할 수 있을까 하는 생각이 많았는데 막상 프로젝트를 시작해서 공부를 다시하고</a:t>
              </a:r>
              <a:r>
                <a:rPr lang="en-US" altLang="ko-KR" sz="120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i="0" dirty="0">
                  <a:solidFill>
                    <a:srgbClr val="374151"/>
                  </a:solidFill>
                  <a:effectLst/>
                  <a:latin typeface="Söhne"/>
                </a:rPr>
                <a:t>하나하나 만들어가고 알아갈 때 마다 정말 재미있었고 팀으로 하다 보니 팀의 분위기가 엄청 중요하다고 느꼈습니다</a:t>
              </a:r>
              <a:r>
                <a:rPr lang="en-US" altLang="ko-KR" sz="120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200" i="0" dirty="0">
                  <a:solidFill>
                    <a:srgbClr val="374151"/>
                  </a:solidFill>
                  <a:effectLst/>
                  <a:latin typeface="Söhne"/>
                </a:rPr>
                <a:t>개개인의 역할이 정말 </a:t>
              </a:r>
              <a:endParaRPr lang="en-US" altLang="ko-KR" sz="120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i="0" dirty="0">
                  <a:solidFill>
                    <a:srgbClr val="374151"/>
                  </a:solidFill>
                  <a:effectLst/>
                  <a:latin typeface="Söhne"/>
                </a:rPr>
                <a:t>중요하고 잘 몰라도 해내서 자기 것으로 만드는 것도 중요하다고 느꼈습니다</a:t>
              </a:r>
              <a:r>
                <a:rPr lang="en-US" altLang="ko-KR" sz="120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C6B3A-A273-D94D-0880-C9CAE7510897}"/>
              </a:ext>
            </a:extLst>
          </p:cNvPr>
          <p:cNvSpPr/>
          <p:nvPr/>
        </p:nvSpPr>
        <p:spPr>
          <a:xfrm>
            <a:off x="3394745" y="1952936"/>
            <a:ext cx="5402510" cy="254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rgbClr val="FFC000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느낀점</a:t>
            </a:r>
            <a:endParaRPr lang="ko-KR" altLang="en-US" sz="4400" dirty="0">
              <a:solidFill>
                <a:srgbClr val="FFC000"/>
              </a:solidFill>
              <a:latin typeface="더잠실 5 Bold" panose="00000800000000000000" pitchFamily="2" charset="-127"/>
              <a:ea typeface="더잠실 5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6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656598-1AE0-5A3F-F90B-C8D203601B3D}"/>
              </a:ext>
            </a:extLst>
          </p:cNvPr>
          <p:cNvGrpSpPr/>
          <p:nvPr/>
        </p:nvGrpSpPr>
        <p:grpSpPr>
          <a:xfrm>
            <a:off x="307631" y="241808"/>
            <a:ext cx="1750442" cy="393193"/>
            <a:chOff x="524162" y="1214122"/>
            <a:chExt cx="2601274" cy="584311"/>
          </a:xfrm>
        </p:grpSpPr>
        <p:sp>
          <p:nvSpPr>
            <p:cNvPr id="10" name="모서리가 둥근 직사각형 105">
              <a:extLst>
                <a:ext uri="{FF2B5EF4-FFF2-40B4-BE49-F238E27FC236}">
                  <a16:creationId xmlns:a16="http://schemas.microsoft.com/office/drawing/2014/main" id="{12946589-9021-6BE8-FDBB-D58D1082AF80}"/>
                </a:ext>
              </a:extLst>
            </p:cNvPr>
            <p:cNvSpPr/>
            <p:nvPr/>
          </p:nvSpPr>
          <p:spPr>
            <a:xfrm rot="21591525">
              <a:off x="524162" y="1214122"/>
              <a:ext cx="2601274" cy="5843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기획 의도 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ADE817-A5A1-E358-5811-74B73D8C86C4}"/>
                </a:ext>
              </a:extLst>
            </p:cNvPr>
            <p:cNvSpPr/>
            <p:nvPr/>
          </p:nvSpPr>
          <p:spPr>
            <a:xfrm rot="21411525">
              <a:off x="627637" y="1449264"/>
              <a:ext cx="90367" cy="903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4BD4A0F-EF0B-B4E5-8497-22BFF65A9A0E}"/>
                </a:ext>
              </a:extLst>
            </p:cNvPr>
            <p:cNvSpPr/>
            <p:nvPr/>
          </p:nvSpPr>
          <p:spPr>
            <a:xfrm rot="21411525">
              <a:off x="2924661" y="1449265"/>
              <a:ext cx="90367" cy="903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</a:rPr>
                <a:t> 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A6CCAA9-7DAE-3B0B-2332-7B9D8AEB71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55AD30-CFA3-63CC-C00E-BC60ABCDA93A}"/>
              </a:ext>
            </a:extLst>
          </p:cNvPr>
          <p:cNvGrpSpPr/>
          <p:nvPr/>
        </p:nvGrpSpPr>
        <p:grpSpPr>
          <a:xfrm>
            <a:off x="3238710" y="677012"/>
            <a:ext cx="5714577" cy="4285934"/>
            <a:chOff x="611177" y="1124965"/>
            <a:chExt cx="5714577" cy="428593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0BA19F-DA05-9499-F5B1-B1546D6B6D39}"/>
                </a:ext>
              </a:extLst>
            </p:cNvPr>
            <p:cNvSpPr/>
            <p:nvPr/>
          </p:nvSpPr>
          <p:spPr>
            <a:xfrm>
              <a:off x="611177" y="1124967"/>
              <a:ext cx="5714577" cy="4285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FD6566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0B0C5F-7E70-1A3D-9BE7-BA2F54D6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177" y="1124965"/>
              <a:ext cx="5714577" cy="4285933"/>
            </a:xfrm>
            <a:prstGeom prst="rect">
              <a:avLst/>
            </a:prstGeom>
          </p:spPr>
        </p:pic>
      </p:grpSp>
      <p:sp>
        <p:nvSpPr>
          <p:cNvPr id="9" name="Freeform 11">
            <a:extLst>
              <a:ext uri="{FF2B5EF4-FFF2-40B4-BE49-F238E27FC236}">
                <a16:creationId xmlns:a16="http://schemas.microsoft.com/office/drawing/2014/main" id="{A45361D4-8C67-31AA-FDCC-3320AEF8DDEB}"/>
              </a:ext>
            </a:extLst>
          </p:cNvPr>
          <p:cNvSpPr>
            <a:spLocks noEditPoints="1"/>
          </p:cNvSpPr>
          <p:nvPr/>
        </p:nvSpPr>
        <p:spPr bwMode="auto">
          <a:xfrm>
            <a:off x="11305991" y="411823"/>
            <a:ext cx="260778" cy="322689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noFill/>
          <a:ln w="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1C54E-01B0-45FB-5731-157075EF38A1}"/>
              </a:ext>
            </a:extLst>
          </p:cNvPr>
          <p:cNvSpPr/>
          <p:nvPr/>
        </p:nvSpPr>
        <p:spPr>
          <a:xfrm>
            <a:off x="6454600" y="305974"/>
            <a:ext cx="1937339" cy="553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ea typeface="한컴 고딕" panose="02000500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3" name="모서리가 둥근 직사각형 105">
            <a:extLst>
              <a:ext uri="{FF2B5EF4-FFF2-40B4-BE49-F238E27FC236}">
                <a16:creationId xmlns:a16="http://schemas.microsoft.com/office/drawing/2014/main" id="{D250213A-C082-903B-31BB-2C7A920F038B}"/>
              </a:ext>
            </a:extLst>
          </p:cNvPr>
          <p:cNvSpPr/>
          <p:nvPr/>
        </p:nvSpPr>
        <p:spPr>
          <a:xfrm rot="21568701">
            <a:off x="5108114" y="5152835"/>
            <a:ext cx="1975768" cy="3833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i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r>
              <a:rPr lang="ko-KR" altLang="en-US" sz="1200" i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주차 회의록</a:t>
            </a:r>
            <a:endParaRPr lang="en-US" altLang="ko-KR" sz="1200" i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89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AD09001-EC7A-91FC-F75E-E76503E070A7}"/>
              </a:ext>
            </a:extLst>
          </p:cNvPr>
          <p:cNvGrpSpPr/>
          <p:nvPr/>
        </p:nvGrpSpPr>
        <p:grpSpPr>
          <a:xfrm>
            <a:off x="-335034" y="352919"/>
            <a:ext cx="11919386" cy="6178296"/>
            <a:chOff x="-335034" y="352919"/>
            <a:chExt cx="11919386" cy="6178296"/>
          </a:xfrm>
        </p:grpSpPr>
        <p:sp>
          <p:nvSpPr>
            <p:cNvPr id="4" name="모서리가 둥근 직사각형 10">
              <a:extLst>
                <a:ext uri="{FF2B5EF4-FFF2-40B4-BE49-F238E27FC236}">
                  <a16:creationId xmlns:a16="http://schemas.microsoft.com/office/drawing/2014/main" id="{F8A2AFFB-63A2-D309-3FFE-D46B6F9E6EE0}"/>
                </a:ext>
              </a:extLst>
            </p:cNvPr>
            <p:cNvSpPr/>
            <p:nvPr/>
          </p:nvSpPr>
          <p:spPr>
            <a:xfrm>
              <a:off x="1024053" y="352919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달이란 시간이 길면 길고 짧으면 짧게 느껴졌습니다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초반의 열정을 끝까지 유지 하지 못한 채 프로젝트를 마무리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하다보니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뒷심이 부족하지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않았나라는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생각에 많이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아쉬었습니다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첫 프로젝트를 통해 필요한 기능에 비해 아직 부족한 개념이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많다는걸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실감했습니다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그리고 팀원과 함께 프로젝트인만큼 각자 맡은 바 분야를 더 철저히 분업화 하여 수행하는 것도 중요하다고 생각했습니다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모서리가 둥근 직사각형 14">
              <a:extLst>
                <a:ext uri="{FF2B5EF4-FFF2-40B4-BE49-F238E27FC236}">
                  <a16:creationId xmlns:a16="http://schemas.microsoft.com/office/drawing/2014/main" id="{D0028DC5-F0DC-F594-901D-F7C27BE83D83}"/>
                </a:ext>
              </a:extLst>
            </p:cNvPr>
            <p:cNvSpPr/>
            <p:nvPr/>
          </p:nvSpPr>
          <p:spPr>
            <a:xfrm>
              <a:off x="1024052" y="4238058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처음에는 어디서부터 시작해야 할지 부담을 느꼈고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팀원들 간 역할 분담이 어려웠습니다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또한 내가 원하는 기능을 기술적으로 구현하는 데 제한이 있어 아쉬웠으며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 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Söhne"/>
                </a:rPr>
                <a:t>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오류에 대한 대처 부족도 있었습니다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Söhne"/>
                </a:rPr>
                <a:t>.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이러한 문제점들은 프로젝트 진행에 영향을 미쳤고</a:t>
              </a:r>
              <a:r>
                <a:rPr lang="en-US" altLang="ko-KR" sz="1100" dirty="0">
                  <a:solidFill>
                    <a:srgbClr val="374151"/>
                  </a:solidFill>
                  <a:latin typeface="Söhne"/>
                </a:rPr>
                <a:t>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Söhne"/>
                </a:rPr>
                <a:t>더 나은 결과물을 얻기 위해서는 철저한 준비와 계획이 필요하다고 생각하였습니다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" name="모서리가 둥근 직사각형 18">
              <a:extLst>
                <a:ext uri="{FF2B5EF4-FFF2-40B4-BE49-F238E27FC236}">
                  <a16:creationId xmlns:a16="http://schemas.microsoft.com/office/drawing/2014/main" id="{0D52603C-B968-01C1-ACBC-FAFB183ADF04}"/>
                </a:ext>
              </a:extLst>
            </p:cNvPr>
            <p:cNvSpPr/>
            <p:nvPr/>
          </p:nvSpPr>
          <p:spPr>
            <a:xfrm>
              <a:off x="1024052" y="1689014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모서리가 둥근 직사각형 29">
              <a:extLst>
                <a:ext uri="{FF2B5EF4-FFF2-40B4-BE49-F238E27FC236}">
                  <a16:creationId xmlns:a16="http://schemas.microsoft.com/office/drawing/2014/main" id="{911BA284-6C6E-E948-81F7-6485BB13C902}"/>
                </a:ext>
              </a:extLst>
            </p:cNvPr>
            <p:cNvSpPr/>
            <p:nvPr/>
          </p:nvSpPr>
          <p:spPr>
            <a:xfrm>
              <a:off x="1027241" y="5465130"/>
              <a:ext cx="10539527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</a:t>
              </a: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컨텐츠에 대한 내용을 적어요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714375">
                <a:lnSpc>
                  <a:spcPct val="150000"/>
                </a:lnSpc>
                <a:defRPr/>
              </a:pP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Enjoy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your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stylish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business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and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campus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life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9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with</a:t>
              </a:r>
              <a:r>
                <a:rPr lang="ko-KR" altLang="en-US" sz="9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BIZCAM 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A315787-A7EE-3605-161F-5B874ABD44FE}"/>
                </a:ext>
              </a:extLst>
            </p:cNvPr>
            <p:cNvGrpSpPr/>
            <p:nvPr/>
          </p:nvGrpSpPr>
          <p:grpSpPr>
            <a:xfrm>
              <a:off x="228286" y="5642435"/>
              <a:ext cx="645470" cy="645470"/>
              <a:chOff x="8846116" y="4168827"/>
              <a:chExt cx="1083168" cy="108316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0312CB0-292D-FA85-11D6-0457ACC0B1DC}"/>
                  </a:ext>
                </a:extLst>
              </p:cNvPr>
              <p:cNvSpPr/>
              <p:nvPr/>
            </p:nvSpPr>
            <p:spPr>
              <a:xfrm>
                <a:off x="8846116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347A9F8-0AC0-0907-EC8F-21A1EF628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131" y="4358843"/>
                <a:ext cx="703135" cy="703135"/>
              </a:xfrm>
              <a:prstGeom prst="rect">
                <a:avLst/>
              </a:prstGeom>
            </p:spPr>
          </p:pic>
        </p:grpSp>
        <p:sp>
          <p:nvSpPr>
            <p:cNvPr id="100" name="양쪽 모서리가 둥근 사각형 19">
              <a:extLst>
                <a:ext uri="{FF2B5EF4-FFF2-40B4-BE49-F238E27FC236}">
                  <a16:creationId xmlns:a16="http://schemas.microsoft.com/office/drawing/2014/main" id="{FE3B131D-CAEC-5B01-4112-B726A48F5FB1}"/>
                </a:ext>
              </a:extLst>
            </p:cNvPr>
            <p:cNvSpPr/>
            <p:nvPr/>
          </p:nvSpPr>
          <p:spPr>
            <a:xfrm rot="16200000" flipH="1">
              <a:off x="788485" y="5700983"/>
              <a:ext cx="1058538" cy="59055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FF6600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균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하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2" name="양쪽 모서리가 둥근 사각형 19">
              <a:extLst>
                <a:ext uri="{FF2B5EF4-FFF2-40B4-BE49-F238E27FC236}">
                  <a16:creationId xmlns:a16="http://schemas.microsoft.com/office/drawing/2014/main" id="{49AEB368-DAEC-8B2A-79A0-C454E936AEE8}"/>
                </a:ext>
              </a:extLst>
            </p:cNvPr>
            <p:cNvSpPr/>
            <p:nvPr/>
          </p:nvSpPr>
          <p:spPr>
            <a:xfrm rot="16200000" flipH="1">
              <a:off x="791941" y="4480924"/>
              <a:ext cx="1058538" cy="590550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6B370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기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현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26" name="Picture 2" descr="애용이와 껄룩이">
              <a:extLst>
                <a:ext uri="{FF2B5EF4-FFF2-40B4-BE49-F238E27FC236}">
                  <a16:creationId xmlns:a16="http://schemas.microsoft.com/office/drawing/2014/main" id="{476C0D45-8C63-4F8B-31E6-6482502C2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9" y="3066730"/>
              <a:ext cx="902171" cy="90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D629E771-E1E9-C7ED-D999-99AD57D0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6065">
              <a:off x="-89820" y="4178867"/>
              <a:ext cx="1139257" cy="1139257"/>
            </a:xfrm>
            <a:prstGeom prst="rect">
              <a:avLst/>
            </a:prstGeom>
          </p:spPr>
        </p:pic>
        <p:sp>
          <p:nvSpPr>
            <p:cNvPr id="125" name="양쪽 모서리가 둥근 사각형 19">
              <a:extLst>
                <a:ext uri="{FF2B5EF4-FFF2-40B4-BE49-F238E27FC236}">
                  <a16:creationId xmlns:a16="http://schemas.microsoft.com/office/drawing/2014/main" id="{012FAA53-9FAF-8C63-A80C-789E95174205}"/>
                </a:ext>
              </a:extLst>
            </p:cNvPr>
            <p:cNvSpPr/>
            <p:nvPr/>
          </p:nvSpPr>
          <p:spPr>
            <a:xfrm rot="16200000" flipH="1">
              <a:off x="797290" y="592324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EC877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도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균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12F616A6-B336-DF4D-D46C-F5F946E9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5034" y="1530823"/>
              <a:ext cx="1796950" cy="1295760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AA13438-BE1B-BC5F-BC4D-3ACA42D2B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9" y="372528"/>
              <a:ext cx="946064" cy="936623"/>
            </a:xfrm>
            <a:prstGeom prst="rect">
              <a:avLst/>
            </a:prstGeom>
          </p:spPr>
        </p:pic>
        <p:sp>
          <p:nvSpPr>
            <p:cNvPr id="3" name="모서리가 둥근 직사각형 10">
              <a:extLst>
                <a:ext uri="{FF2B5EF4-FFF2-40B4-BE49-F238E27FC236}">
                  <a16:creationId xmlns:a16="http://schemas.microsoft.com/office/drawing/2014/main" id="{D7456500-F8FA-4458-EFD0-DD4ADA42D50F}"/>
                </a:ext>
              </a:extLst>
            </p:cNvPr>
            <p:cNvSpPr/>
            <p:nvPr/>
          </p:nvSpPr>
          <p:spPr>
            <a:xfrm>
              <a:off x="1032111" y="2984774"/>
              <a:ext cx="10542716" cy="106608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>
                <a:lnSpc>
                  <a:spcPct val="150000"/>
                </a:lnSpc>
                <a:defRPr/>
              </a:pP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팀장역활에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대해 제가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생각했던부분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많은 괴리감이 있었고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좀더 세밀하게 계획하지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못했다는점이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조금 아쉬웠습니다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0" name="양쪽 모서리가 둥근 사각형 19">
              <a:extLst>
                <a:ext uri="{FF2B5EF4-FFF2-40B4-BE49-F238E27FC236}">
                  <a16:creationId xmlns:a16="http://schemas.microsoft.com/office/drawing/2014/main" id="{8148CF4D-45DF-C718-98FF-614386933AEB}"/>
                </a:ext>
              </a:extLst>
            </p:cNvPr>
            <p:cNvSpPr/>
            <p:nvPr/>
          </p:nvSpPr>
          <p:spPr>
            <a:xfrm rot="16200000" flipH="1">
              <a:off x="795823" y="3224179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EAA8CE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기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승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서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19">
              <a:extLst>
                <a:ext uri="{FF2B5EF4-FFF2-40B4-BE49-F238E27FC236}">
                  <a16:creationId xmlns:a16="http://schemas.microsoft.com/office/drawing/2014/main" id="{896E2006-0351-32AB-3A61-63748A3AF377}"/>
                </a:ext>
              </a:extLst>
            </p:cNvPr>
            <p:cNvSpPr/>
            <p:nvPr/>
          </p:nvSpPr>
          <p:spPr>
            <a:xfrm rot="16200000" flipH="1">
              <a:off x="793034" y="1928232"/>
              <a:ext cx="1058538" cy="596503"/>
            </a:xfrm>
            <a:prstGeom prst="round2SameRect">
              <a:avLst>
                <a:gd name="adj1" fmla="val 29570"/>
                <a:gd name="adj2" fmla="val 0"/>
              </a:avLst>
            </a:prstGeom>
            <a:solidFill>
              <a:srgbClr val="D2D7D4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차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지</a:t>
              </a:r>
              <a:endParaRPr lang="en-US" altLang="ko-KR" sz="1600" b="1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prstClr val="white"/>
                  </a:solidFill>
                </a:rPr>
                <a:t>환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E2F431-40EF-8598-FED7-A542A107B2F2}"/>
                </a:ext>
              </a:extLst>
            </p:cNvPr>
            <p:cNvSpPr/>
            <p:nvPr/>
          </p:nvSpPr>
          <p:spPr>
            <a:xfrm>
              <a:off x="1706658" y="1882814"/>
              <a:ext cx="9877694" cy="616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srgbClr val="374151"/>
                  </a:solidFill>
                  <a:latin typeface="Söhne"/>
                </a:rPr>
                <a:t>첫 프로젝트를 시작하고 </a:t>
              </a:r>
              <a:r>
                <a:rPr lang="en-US" altLang="ko-KR" sz="1200" dirty="0">
                  <a:solidFill>
                    <a:srgbClr val="374151"/>
                  </a:solidFill>
                  <a:latin typeface="Söhne"/>
                </a:rPr>
                <a:t>1</a:t>
              </a:r>
              <a:r>
                <a:rPr lang="ko-KR" altLang="en-US" sz="1200" dirty="0">
                  <a:solidFill>
                    <a:srgbClr val="374151"/>
                  </a:solidFill>
                  <a:latin typeface="Söhne"/>
                </a:rPr>
                <a:t>달이라는 시간이 주어졌는데 처음이다 보니 시간배분을 어떻게 해야 할지 몰라서 무작정 빨리 만들어야 한다는 </a:t>
              </a:r>
              <a:endParaRPr lang="en-US" altLang="ko-KR" sz="1200" dirty="0">
                <a:solidFill>
                  <a:srgbClr val="374151"/>
                </a:solidFill>
                <a:latin typeface="Söhne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srgbClr val="374151"/>
                  </a:solidFill>
                  <a:latin typeface="Söhne"/>
                </a:rPr>
                <a:t>강박에 스트레스 받고 그랬던 것 같습니다</a:t>
              </a:r>
              <a:r>
                <a:rPr lang="en-US" altLang="ko-KR" sz="1200" dirty="0">
                  <a:solidFill>
                    <a:srgbClr val="374151"/>
                  </a:solidFill>
                  <a:latin typeface="Söhne"/>
                </a:rPr>
                <a:t>. </a:t>
              </a:r>
              <a:r>
                <a:rPr lang="ko-KR" altLang="en-US" sz="1200" dirty="0">
                  <a:solidFill>
                    <a:srgbClr val="374151"/>
                  </a:solidFill>
                  <a:latin typeface="Söhne"/>
                </a:rPr>
                <a:t>마음의 여유를 가지고 프로젝트에 참여하는 것도 굉장히 중요하다는 생각을 많이 했습니다</a:t>
              </a:r>
              <a:r>
                <a:rPr lang="en-US" altLang="ko-KR" sz="1200" dirty="0">
                  <a:solidFill>
                    <a:srgbClr val="374151"/>
                  </a:solidFill>
                  <a:latin typeface="Söhne"/>
                </a:rPr>
                <a:t>.</a:t>
              </a:r>
              <a:endParaRPr lang="en-US" altLang="ko-KR" sz="1200" i="0" dirty="0">
                <a:solidFill>
                  <a:srgbClr val="374151"/>
                </a:solidFill>
                <a:effectLst/>
                <a:latin typeface="Söhne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C6B3A-A273-D94D-0880-C9CAE7510897}"/>
              </a:ext>
            </a:extLst>
          </p:cNvPr>
          <p:cNvSpPr/>
          <p:nvPr/>
        </p:nvSpPr>
        <p:spPr>
          <a:xfrm>
            <a:off x="3394745" y="1947977"/>
            <a:ext cx="5402510" cy="254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accent1">
                    <a:lumMod val="50000"/>
                  </a:schemeClr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아쉬운점</a:t>
            </a: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05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6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1B141D26-18C0-1FB2-9AD2-B4BEADA5B1EF}"/>
              </a:ext>
            </a:extLst>
          </p:cNvPr>
          <p:cNvSpPr/>
          <p:nvPr/>
        </p:nvSpPr>
        <p:spPr>
          <a:xfrm>
            <a:off x="5334000" y="5296709"/>
            <a:ext cx="3686175" cy="862110"/>
          </a:xfrm>
          <a:prstGeom prst="ellipse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543811-719D-7C83-5602-A841F181DC59}"/>
              </a:ext>
            </a:extLst>
          </p:cNvPr>
          <p:cNvGrpSpPr/>
          <p:nvPr/>
        </p:nvGrpSpPr>
        <p:grpSpPr>
          <a:xfrm rot="2616088">
            <a:off x="4659159" y="4580569"/>
            <a:ext cx="439947" cy="448574"/>
            <a:chOff x="1897811" y="2700068"/>
            <a:chExt cx="439947" cy="44857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1A2813-99B6-BB5A-0D7C-608C92675CBE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9" name="구름 8">
                <a:extLst>
                  <a:ext uri="{FF2B5EF4-FFF2-40B4-BE49-F238E27FC236}">
                    <a16:creationId xmlns:a16="http://schemas.microsoft.com/office/drawing/2014/main" id="{1BA47A45-9421-25D2-B92D-E1299A8A8F75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8A89F13-2AE2-3100-E99D-71BA146A159C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구름 7">
              <a:extLst>
                <a:ext uri="{FF2B5EF4-FFF2-40B4-BE49-F238E27FC236}">
                  <a16:creationId xmlns:a16="http://schemas.microsoft.com/office/drawing/2014/main" id="{B2586067-7EC4-EB15-FBBE-8FFE1B095812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D6CF04-92AB-6351-9862-6193260BD561}"/>
              </a:ext>
            </a:extLst>
          </p:cNvPr>
          <p:cNvGrpSpPr/>
          <p:nvPr/>
        </p:nvGrpSpPr>
        <p:grpSpPr>
          <a:xfrm rot="2616088">
            <a:off x="6495884" y="4665454"/>
            <a:ext cx="294708" cy="300487"/>
            <a:chOff x="1897811" y="2700068"/>
            <a:chExt cx="439947" cy="4485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77E7FC-7302-A3FE-C4F3-6C26DA4A9F15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14" name="구름 13">
                <a:extLst>
                  <a:ext uri="{FF2B5EF4-FFF2-40B4-BE49-F238E27FC236}">
                    <a16:creationId xmlns:a16="http://schemas.microsoft.com/office/drawing/2014/main" id="{320CD9CE-FD24-D337-1677-D3AB32C3FDBC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F430AF1-A023-A086-6D41-AB017BEB7BE8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구름 12">
              <a:extLst>
                <a:ext uri="{FF2B5EF4-FFF2-40B4-BE49-F238E27FC236}">
                  <a16:creationId xmlns:a16="http://schemas.microsoft.com/office/drawing/2014/main" id="{224B6704-22A8-0512-B32D-2C238E10A687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23BC24-1240-92F0-10D2-A39E80902669}"/>
              </a:ext>
            </a:extLst>
          </p:cNvPr>
          <p:cNvGrpSpPr/>
          <p:nvPr/>
        </p:nvGrpSpPr>
        <p:grpSpPr>
          <a:xfrm rot="2616088">
            <a:off x="5865058" y="4457989"/>
            <a:ext cx="202717" cy="300487"/>
            <a:chOff x="1897811" y="2700068"/>
            <a:chExt cx="439947" cy="448574"/>
          </a:xfrm>
        </p:grpSpPr>
        <p:sp>
          <p:nvSpPr>
            <p:cNvPr id="95" name="구름 94">
              <a:extLst>
                <a:ext uri="{FF2B5EF4-FFF2-40B4-BE49-F238E27FC236}">
                  <a16:creationId xmlns:a16="http://schemas.microsoft.com/office/drawing/2014/main" id="{06CCBE9C-5F96-EE3D-18EC-6B02E0F93176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A1DDAA-9F69-1894-8AC7-68EC6D94508C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C1EA08B-8B6B-F07D-D9CA-24A949B03500}"/>
              </a:ext>
            </a:extLst>
          </p:cNvPr>
          <p:cNvGrpSpPr/>
          <p:nvPr/>
        </p:nvGrpSpPr>
        <p:grpSpPr>
          <a:xfrm rot="12323404">
            <a:off x="5909167" y="4775115"/>
            <a:ext cx="159508" cy="147779"/>
            <a:chOff x="1897811" y="2700068"/>
            <a:chExt cx="439947" cy="448574"/>
          </a:xfrm>
        </p:grpSpPr>
        <p:sp>
          <p:nvSpPr>
            <p:cNvPr id="98" name="구름 97">
              <a:extLst>
                <a:ext uri="{FF2B5EF4-FFF2-40B4-BE49-F238E27FC236}">
                  <a16:creationId xmlns:a16="http://schemas.microsoft.com/office/drawing/2014/main" id="{95ADCE69-D0BD-1A18-EF99-17B2F17019CF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BA6B4D9-0F52-5ADE-F44A-9A0C5AA069E6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C248F29-BAA5-074D-79AF-AAE16D9143C5}"/>
              </a:ext>
            </a:extLst>
          </p:cNvPr>
          <p:cNvGrpSpPr/>
          <p:nvPr/>
        </p:nvGrpSpPr>
        <p:grpSpPr>
          <a:xfrm rot="21278671">
            <a:off x="6869748" y="4550006"/>
            <a:ext cx="407194" cy="394156"/>
            <a:chOff x="1589056" y="3350236"/>
            <a:chExt cx="508431" cy="492151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9C6F9BD-056E-5CC3-7983-66D6C3C88FFB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타원 31">
              <a:extLst>
                <a:ext uri="{FF2B5EF4-FFF2-40B4-BE49-F238E27FC236}">
                  <a16:creationId xmlns:a16="http://schemas.microsoft.com/office/drawing/2014/main" id="{FF7DF006-6BB2-F774-3DC7-F2307C36B9FA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B9ACB9E-08D1-5258-4C61-625848B4495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E39C21E-1116-7DF8-5CC6-A09030786260}"/>
              </a:ext>
            </a:extLst>
          </p:cNvPr>
          <p:cNvGrpSpPr/>
          <p:nvPr/>
        </p:nvGrpSpPr>
        <p:grpSpPr>
          <a:xfrm rot="2616088">
            <a:off x="5318090" y="4699491"/>
            <a:ext cx="188010" cy="190227"/>
            <a:chOff x="1589056" y="3350236"/>
            <a:chExt cx="508431" cy="492151"/>
          </a:xfrm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AC3B1F4-82E0-B344-516B-3A91C623BCA1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타원 31">
              <a:extLst>
                <a:ext uri="{FF2B5EF4-FFF2-40B4-BE49-F238E27FC236}">
                  <a16:creationId xmlns:a16="http://schemas.microsoft.com/office/drawing/2014/main" id="{40917074-2C13-7BBD-FF1B-EC5D0998D24A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3DC015-ECD3-AF0E-8D3C-C6F4364A8D0A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B9955F5-3306-B14F-A3E5-4A65F5F3BFEF}"/>
              </a:ext>
            </a:extLst>
          </p:cNvPr>
          <p:cNvGrpSpPr/>
          <p:nvPr/>
        </p:nvGrpSpPr>
        <p:grpSpPr>
          <a:xfrm rot="2616088">
            <a:off x="5726724" y="4431342"/>
            <a:ext cx="100726" cy="93945"/>
            <a:chOff x="1589056" y="3350236"/>
            <a:chExt cx="508431" cy="492151"/>
          </a:xfrm>
        </p:grpSpPr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2F918B79-CCE2-4D56-3C1B-EE473010C7A4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CC4C8A0-9ACE-B4EA-362E-ADDB2AA3349F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DC172D4-7969-9CE0-157C-A73B3AB8A631}"/>
              </a:ext>
            </a:extLst>
          </p:cNvPr>
          <p:cNvGrpSpPr/>
          <p:nvPr/>
        </p:nvGrpSpPr>
        <p:grpSpPr>
          <a:xfrm rot="2616088">
            <a:off x="5086031" y="4587802"/>
            <a:ext cx="100726" cy="93945"/>
            <a:chOff x="1589056" y="3350236"/>
            <a:chExt cx="508431" cy="492151"/>
          </a:xfrm>
        </p:grpSpPr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17DB5664-AAE8-7FE8-4242-55C482ABF311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42734DB8-A0FC-18E0-2CB8-6C696750622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FE2174E-D825-9BDB-36D8-08AD7FED413E}"/>
              </a:ext>
            </a:extLst>
          </p:cNvPr>
          <p:cNvGrpSpPr/>
          <p:nvPr/>
        </p:nvGrpSpPr>
        <p:grpSpPr>
          <a:xfrm rot="12323404">
            <a:off x="6437204" y="4317322"/>
            <a:ext cx="159508" cy="147779"/>
            <a:chOff x="1897811" y="2700068"/>
            <a:chExt cx="439947" cy="448574"/>
          </a:xfrm>
        </p:grpSpPr>
        <p:sp>
          <p:nvSpPr>
            <p:cNvPr id="115" name="구름 114">
              <a:extLst>
                <a:ext uri="{FF2B5EF4-FFF2-40B4-BE49-F238E27FC236}">
                  <a16:creationId xmlns:a16="http://schemas.microsoft.com/office/drawing/2014/main" id="{11BF4077-95D3-AEAD-64E1-53C724BC6E06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8A4E5AB-45F4-3D76-1121-4B50FA3F3630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090BDD6-2652-FD96-691F-A45B7EEA0F07}"/>
              </a:ext>
            </a:extLst>
          </p:cNvPr>
          <p:cNvGrpSpPr/>
          <p:nvPr/>
        </p:nvGrpSpPr>
        <p:grpSpPr>
          <a:xfrm rot="2616088">
            <a:off x="7125371" y="4132739"/>
            <a:ext cx="294708" cy="300487"/>
            <a:chOff x="1897811" y="2700068"/>
            <a:chExt cx="439947" cy="448574"/>
          </a:xfrm>
        </p:grpSpPr>
        <p:sp>
          <p:nvSpPr>
            <p:cNvPr id="118" name="구름 117">
              <a:extLst>
                <a:ext uri="{FF2B5EF4-FFF2-40B4-BE49-F238E27FC236}">
                  <a16:creationId xmlns:a16="http://schemas.microsoft.com/office/drawing/2014/main" id="{6621891E-5D82-0938-8CA5-2159CCB76FA6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D8005574-190F-D82B-CE7C-E7D9F3296ABC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84DA412-EA2B-7086-D4D8-F1064F259BBF}"/>
              </a:ext>
            </a:extLst>
          </p:cNvPr>
          <p:cNvGrpSpPr/>
          <p:nvPr/>
        </p:nvGrpSpPr>
        <p:grpSpPr>
          <a:xfrm rot="19110713">
            <a:off x="6527768" y="4015534"/>
            <a:ext cx="70788" cy="83173"/>
            <a:chOff x="1589056" y="3350236"/>
            <a:chExt cx="508431" cy="492151"/>
          </a:xfrm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81F06DD-A5AF-23A8-20D8-4BD4284D74B7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EFA000C-B6E4-02A5-03E2-D75751DFF98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093953C-38B8-CE4F-A04E-F34E79F44580}"/>
              </a:ext>
            </a:extLst>
          </p:cNvPr>
          <p:cNvGrpSpPr/>
          <p:nvPr/>
        </p:nvGrpSpPr>
        <p:grpSpPr>
          <a:xfrm rot="19110713">
            <a:off x="7053819" y="4779960"/>
            <a:ext cx="70788" cy="83173"/>
            <a:chOff x="1589056" y="3350236"/>
            <a:chExt cx="508431" cy="492151"/>
          </a:xfrm>
        </p:grpSpPr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669E5AA-FD9A-DB4F-C3B8-8AAB25B3472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6D4AA0-9D5A-4115-058A-3559F82629BF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5E0944E-EF3F-4055-D5D2-33CC4F4A21BC}"/>
              </a:ext>
            </a:extLst>
          </p:cNvPr>
          <p:cNvGrpSpPr/>
          <p:nvPr/>
        </p:nvGrpSpPr>
        <p:grpSpPr>
          <a:xfrm rot="19110713">
            <a:off x="7027964" y="4615836"/>
            <a:ext cx="70788" cy="83173"/>
            <a:chOff x="1589056" y="3350236"/>
            <a:chExt cx="508431" cy="492151"/>
          </a:xfrm>
        </p:grpSpPr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85E6E97-66CD-8B61-26EB-32B064D47612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4DC0C2B1-E03B-2563-1D9E-248D247768C7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9B81FFD-DF16-F32B-7859-7F4E39CC9488}"/>
              </a:ext>
            </a:extLst>
          </p:cNvPr>
          <p:cNvGrpSpPr/>
          <p:nvPr/>
        </p:nvGrpSpPr>
        <p:grpSpPr>
          <a:xfrm rot="12323404">
            <a:off x="6061567" y="4927515"/>
            <a:ext cx="159508" cy="147779"/>
            <a:chOff x="1897811" y="2700068"/>
            <a:chExt cx="439947" cy="448574"/>
          </a:xfrm>
        </p:grpSpPr>
        <p:sp>
          <p:nvSpPr>
            <p:cNvPr id="130" name="구름 129">
              <a:extLst>
                <a:ext uri="{FF2B5EF4-FFF2-40B4-BE49-F238E27FC236}">
                  <a16:creationId xmlns:a16="http://schemas.microsoft.com/office/drawing/2014/main" id="{2F142096-9709-B9D8-98D3-A3AD37C60368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CFC6295A-B3D0-FBC1-48F4-67254C6694DD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E028F37-3FCA-E441-60EF-7D197F3CDAB8}"/>
              </a:ext>
            </a:extLst>
          </p:cNvPr>
          <p:cNvGrpSpPr/>
          <p:nvPr/>
        </p:nvGrpSpPr>
        <p:grpSpPr>
          <a:xfrm rot="19110713">
            <a:off x="5948919" y="4970460"/>
            <a:ext cx="70788" cy="83173"/>
            <a:chOff x="1589056" y="3350236"/>
            <a:chExt cx="508431" cy="492151"/>
          </a:xfrm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DA318E60-5EDA-391C-DFD5-8C0579C0D12C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06AFABE-4F8B-927C-88D9-5AF8024A1AF8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89B279E5-9092-C38A-752F-53B8F4CCF268}"/>
              </a:ext>
            </a:extLst>
          </p:cNvPr>
          <p:cNvGrpSpPr/>
          <p:nvPr/>
        </p:nvGrpSpPr>
        <p:grpSpPr>
          <a:xfrm rot="19110713">
            <a:off x="7099726" y="4935892"/>
            <a:ext cx="70788" cy="83173"/>
            <a:chOff x="1589056" y="3350236"/>
            <a:chExt cx="508431" cy="492151"/>
          </a:xfrm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A7E4AB5-E66E-FE84-649E-81BBBD018991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B0D25-60FF-2C32-AF9A-61F72B748BB5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CC2EF21-9901-B221-1DDC-9EE491FD26A4}"/>
              </a:ext>
            </a:extLst>
          </p:cNvPr>
          <p:cNvGrpSpPr/>
          <p:nvPr/>
        </p:nvGrpSpPr>
        <p:grpSpPr>
          <a:xfrm rot="18983912" flipH="1">
            <a:off x="5286979" y="5130804"/>
            <a:ext cx="439947" cy="448574"/>
            <a:chOff x="1897811" y="2700068"/>
            <a:chExt cx="439947" cy="44857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0BBCD5C-CAB2-C7C0-4AE1-591641CE2A20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141" name="구름 140">
                <a:extLst>
                  <a:ext uri="{FF2B5EF4-FFF2-40B4-BE49-F238E27FC236}">
                    <a16:creationId xmlns:a16="http://schemas.microsoft.com/office/drawing/2014/main" id="{9E3F80E5-57EF-0337-748C-5D32A90E0B68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D1089FE6-6C5F-0DD3-BCAE-8701E28A2DEA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0" name="구름 139">
              <a:extLst>
                <a:ext uri="{FF2B5EF4-FFF2-40B4-BE49-F238E27FC236}">
                  <a16:creationId xmlns:a16="http://schemas.microsoft.com/office/drawing/2014/main" id="{973CE8BF-FD38-47C8-6821-86D2A8C63695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1A89992B-5736-98CF-B91E-BFB8E35536F8}"/>
              </a:ext>
            </a:extLst>
          </p:cNvPr>
          <p:cNvGrpSpPr/>
          <p:nvPr/>
        </p:nvGrpSpPr>
        <p:grpSpPr>
          <a:xfrm rot="18983912" flipH="1">
            <a:off x="5351072" y="5193983"/>
            <a:ext cx="294708" cy="300487"/>
            <a:chOff x="1897811" y="2700068"/>
            <a:chExt cx="439947" cy="44857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793D67A-93AE-741B-9EA5-201EB4DEAC1C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146" name="구름 145">
                <a:extLst>
                  <a:ext uri="{FF2B5EF4-FFF2-40B4-BE49-F238E27FC236}">
                    <a16:creationId xmlns:a16="http://schemas.microsoft.com/office/drawing/2014/main" id="{B6AD9B05-D4F4-F28E-45BC-E092EBA49DEE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AEBDE387-E304-A23A-91FF-1454E330DA80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5" name="구름 144">
              <a:extLst>
                <a:ext uri="{FF2B5EF4-FFF2-40B4-BE49-F238E27FC236}">
                  <a16:creationId xmlns:a16="http://schemas.microsoft.com/office/drawing/2014/main" id="{4E9B83C6-D15C-424F-EF4D-DA13AC28C741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7A62CAF-B076-7249-7AEF-325AAB730304}"/>
              </a:ext>
            </a:extLst>
          </p:cNvPr>
          <p:cNvGrpSpPr/>
          <p:nvPr/>
        </p:nvGrpSpPr>
        <p:grpSpPr>
          <a:xfrm rot="18983912" flipH="1">
            <a:off x="4759158" y="4986518"/>
            <a:ext cx="202717" cy="300487"/>
            <a:chOff x="1897811" y="2700068"/>
            <a:chExt cx="439947" cy="448574"/>
          </a:xfrm>
        </p:grpSpPr>
        <p:sp>
          <p:nvSpPr>
            <p:cNvPr id="149" name="구름 148">
              <a:extLst>
                <a:ext uri="{FF2B5EF4-FFF2-40B4-BE49-F238E27FC236}">
                  <a16:creationId xmlns:a16="http://schemas.microsoft.com/office/drawing/2014/main" id="{8B9C9A19-53E6-8216-07DF-42BDABB23B24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E801C905-9D0F-D560-CE37-9FC2D337A512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616DE23-067B-69CD-5F66-A54B245C767C}"/>
              </a:ext>
            </a:extLst>
          </p:cNvPr>
          <p:cNvGrpSpPr/>
          <p:nvPr/>
        </p:nvGrpSpPr>
        <p:grpSpPr>
          <a:xfrm rot="9276596" flipH="1">
            <a:off x="4803267" y="5303644"/>
            <a:ext cx="159508" cy="147779"/>
            <a:chOff x="1897811" y="2700068"/>
            <a:chExt cx="439947" cy="448574"/>
          </a:xfrm>
        </p:grpSpPr>
        <p:sp>
          <p:nvSpPr>
            <p:cNvPr id="152" name="구름 151">
              <a:extLst>
                <a:ext uri="{FF2B5EF4-FFF2-40B4-BE49-F238E27FC236}">
                  <a16:creationId xmlns:a16="http://schemas.microsoft.com/office/drawing/2014/main" id="{208C4F56-1A01-19CC-8391-8A8C54327B50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1037E97-CF9B-B54B-7740-59992AB48FE1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2219B83-B327-252B-9BE6-CA4E261D391C}"/>
              </a:ext>
            </a:extLst>
          </p:cNvPr>
          <p:cNvGrpSpPr/>
          <p:nvPr/>
        </p:nvGrpSpPr>
        <p:grpSpPr>
          <a:xfrm rot="321329" flipH="1">
            <a:off x="6246461" y="5158813"/>
            <a:ext cx="407194" cy="394156"/>
            <a:chOff x="1589056" y="3350236"/>
            <a:chExt cx="508431" cy="492151"/>
          </a:xfrm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DB870F20-D2D0-22BD-363D-98863D12CBF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타원 31">
              <a:extLst>
                <a:ext uri="{FF2B5EF4-FFF2-40B4-BE49-F238E27FC236}">
                  <a16:creationId xmlns:a16="http://schemas.microsoft.com/office/drawing/2014/main" id="{913DCF4E-B0D2-5E2C-9AA4-1785ED7D6A05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719AD9C7-0891-8674-4208-1A0581EE7D74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C95C65C4-9603-F9BD-641E-B42812214545}"/>
              </a:ext>
            </a:extLst>
          </p:cNvPr>
          <p:cNvGrpSpPr/>
          <p:nvPr/>
        </p:nvGrpSpPr>
        <p:grpSpPr>
          <a:xfrm rot="18983912" flipH="1">
            <a:off x="5287383" y="5066656"/>
            <a:ext cx="188010" cy="190227"/>
            <a:chOff x="1589056" y="3350236"/>
            <a:chExt cx="508431" cy="492151"/>
          </a:xfrm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AD8FC22-D6F2-FF29-8574-420F23DDBE37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타원 31">
              <a:extLst>
                <a:ext uri="{FF2B5EF4-FFF2-40B4-BE49-F238E27FC236}">
                  <a16:creationId xmlns:a16="http://schemas.microsoft.com/office/drawing/2014/main" id="{03A6500A-F2FE-91C8-BA86-C9ECC96D18E4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610EAD68-4DB4-81C8-9733-5D42D9F0CD72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5190878-CE2F-AAAD-40F5-1F5203F96CAD}"/>
              </a:ext>
            </a:extLst>
          </p:cNvPr>
          <p:cNvGrpSpPr/>
          <p:nvPr/>
        </p:nvGrpSpPr>
        <p:grpSpPr>
          <a:xfrm rot="18983912" flipH="1">
            <a:off x="4620824" y="4959871"/>
            <a:ext cx="100726" cy="93945"/>
            <a:chOff x="1589056" y="3350236"/>
            <a:chExt cx="508431" cy="492151"/>
          </a:xfrm>
        </p:grpSpPr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4088F3F-BB9C-96FF-45A8-E34904BEFBD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7110DEC8-1A33-FED6-75E2-5C408B5BC2BC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8D22ECF-6D35-4359-53D3-265684332FD9}"/>
              </a:ext>
            </a:extLst>
          </p:cNvPr>
          <p:cNvGrpSpPr/>
          <p:nvPr/>
        </p:nvGrpSpPr>
        <p:grpSpPr>
          <a:xfrm rot="18983912" flipH="1">
            <a:off x="5332605" y="5592850"/>
            <a:ext cx="100726" cy="93945"/>
            <a:chOff x="1589056" y="3350236"/>
            <a:chExt cx="508431" cy="492151"/>
          </a:xfrm>
        </p:grpSpPr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7D69C45-310D-9E9F-D45A-873D1CAC80CC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37E4E80C-25F7-64FE-2FBC-6061E9EC9D27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B25D024-5124-EB17-5A7E-493A015666A1}"/>
              </a:ext>
            </a:extLst>
          </p:cNvPr>
          <p:cNvGrpSpPr/>
          <p:nvPr/>
        </p:nvGrpSpPr>
        <p:grpSpPr>
          <a:xfrm rot="9276596" flipH="1">
            <a:off x="5292392" y="4845851"/>
            <a:ext cx="159508" cy="147779"/>
            <a:chOff x="1897811" y="2700068"/>
            <a:chExt cx="439947" cy="448574"/>
          </a:xfrm>
        </p:grpSpPr>
        <p:sp>
          <p:nvSpPr>
            <p:cNvPr id="169" name="구름 168">
              <a:extLst>
                <a:ext uri="{FF2B5EF4-FFF2-40B4-BE49-F238E27FC236}">
                  <a16:creationId xmlns:a16="http://schemas.microsoft.com/office/drawing/2014/main" id="{FA09A18D-05CA-155B-3ECE-927D8B7093DE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9F902BF-DCBA-CDB1-B871-C60171E062CD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6BAC47B-8B3C-E06A-EB2B-D9FECE35B4B6}"/>
              </a:ext>
            </a:extLst>
          </p:cNvPr>
          <p:cNvGrpSpPr/>
          <p:nvPr/>
        </p:nvGrpSpPr>
        <p:grpSpPr>
          <a:xfrm rot="18983912" flipH="1">
            <a:off x="6892901" y="5197126"/>
            <a:ext cx="294708" cy="300487"/>
            <a:chOff x="1897811" y="2700068"/>
            <a:chExt cx="439947" cy="448574"/>
          </a:xfrm>
        </p:grpSpPr>
        <p:sp>
          <p:nvSpPr>
            <p:cNvPr id="172" name="구름 171">
              <a:extLst>
                <a:ext uri="{FF2B5EF4-FFF2-40B4-BE49-F238E27FC236}">
                  <a16:creationId xmlns:a16="http://schemas.microsoft.com/office/drawing/2014/main" id="{DFC12411-AD16-262B-7C97-1B82139E3540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6CE702B2-FD91-4AD4-737E-385C1B4FED30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459D6E2E-F4CA-7561-94F4-23EA505BC91D}"/>
              </a:ext>
            </a:extLst>
          </p:cNvPr>
          <p:cNvGrpSpPr/>
          <p:nvPr/>
        </p:nvGrpSpPr>
        <p:grpSpPr>
          <a:xfrm rot="19110713">
            <a:off x="5869473" y="5466562"/>
            <a:ext cx="70788" cy="83173"/>
            <a:chOff x="1589056" y="3350236"/>
            <a:chExt cx="508431" cy="492151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187DC94-A235-495F-468B-ACC2C68C87C7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ACFAEFB-A865-831D-C86B-D52A4F549430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D69391BE-A580-B92B-D78E-431FFB1B8650}"/>
              </a:ext>
            </a:extLst>
          </p:cNvPr>
          <p:cNvGrpSpPr/>
          <p:nvPr/>
        </p:nvGrpSpPr>
        <p:grpSpPr>
          <a:xfrm rot="2489287" flipH="1">
            <a:off x="5909007" y="5308489"/>
            <a:ext cx="70788" cy="83173"/>
            <a:chOff x="1589056" y="3350236"/>
            <a:chExt cx="508431" cy="492151"/>
          </a:xfrm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B829AE61-7E7A-DFBD-CC33-9EF0315404A6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53BC2B93-507F-00B0-67DB-140590C720AF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8AEAF88-2D33-DF28-0D15-09FCB8B5479F}"/>
              </a:ext>
            </a:extLst>
          </p:cNvPr>
          <p:cNvGrpSpPr/>
          <p:nvPr/>
        </p:nvGrpSpPr>
        <p:grpSpPr>
          <a:xfrm rot="2489287" flipH="1">
            <a:off x="6591966" y="5358318"/>
            <a:ext cx="70788" cy="83173"/>
            <a:chOff x="1589056" y="3350236"/>
            <a:chExt cx="508431" cy="492151"/>
          </a:xfrm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B31A20E-472A-7DA9-080C-4911342B2EA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DE6D527E-1601-ACBB-8E2D-25CF9D2C0A03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8385F10-2797-E5B4-2A10-5DA3E19908D2}"/>
              </a:ext>
            </a:extLst>
          </p:cNvPr>
          <p:cNvGrpSpPr/>
          <p:nvPr/>
        </p:nvGrpSpPr>
        <p:grpSpPr>
          <a:xfrm rot="9276596" flipH="1">
            <a:off x="4955667" y="5456044"/>
            <a:ext cx="159508" cy="147779"/>
            <a:chOff x="1897811" y="2700068"/>
            <a:chExt cx="439947" cy="448574"/>
          </a:xfrm>
        </p:grpSpPr>
        <p:sp>
          <p:nvSpPr>
            <p:cNvPr id="184" name="구름 183">
              <a:extLst>
                <a:ext uri="{FF2B5EF4-FFF2-40B4-BE49-F238E27FC236}">
                  <a16:creationId xmlns:a16="http://schemas.microsoft.com/office/drawing/2014/main" id="{EA1DCE75-15F5-2600-6A98-88230A1864B0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28FC6470-FA47-CB7D-976E-D21C23A88DF7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BE6F4C-4404-EC11-E533-DB5C405A2227}"/>
              </a:ext>
            </a:extLst>
          </p:cNvPr>
          <p:cNvGrpSpPr/>
          <p:nvPr/>
        </p:nvGrpSpPr>
        <p:grpSpPr>
          <a:xfrm rot="2489287" flipH="1">
            <a:off x="4843019" y="5498989"/>
            <a:ext cx="70788" cy="83173"/>
            <a:chOff x="1589056" y="3350236"/>
            <a:chExt cx="508431" cy="492151"/>
          </a:xfrm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91989C2-D8B9-D1C9-4B2F-07B74AFF024C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510817B-3C59-DEF1-DA2F-E315786DFE67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038C4BA-DA1F-1A9B-E308-2A1881869CF4}"/>
              </a:ext>
            </a:extLst>
          </p:cNvPr>
          <p:cNvGrpSpPr/>
          <p:nvPr/>
        </p:nvGrpSpPr>
        <p:grpSpPr>
          <a:xfrm rot="2489287" flipH="1">
            <a:off x="5954914" y="5464421"/>
            <a:ext cx="70788" cy="83173"/>
            <a:chOff x="1589056" y="3350236"/>
            <a:chExt cx="508431" cy="492151"/>
          </a:xfrm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6E75D46C-20AC-AD8D-EE1C-76E402A2405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C9E932A4-979D-99B1-927F-B07C8FEE0494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E5A1F8E-9E47-FE9C-5309-AF27CC534BAD}"/>
              </a:ext>
            </a:extLst>
          </p:cNvPr>
          <p:cNvGrpSpPr/>
          <p:nvPr/>
        </p:nvGrpSpPr>
        <p:grpSpPr>
          <a:xfrm>
            <a:off x="4220839" y="2796437"/>
            <a:ext cx="3450210" cy="1755634"/>
            <a:chOff x="4087489" y="1919328"/>
            <a:chExt cx="3450210" cy="1755634"/>
          </a:xfrm>
        </p:grpSpPr>
        <p:sp>
          <p:nvSpPr>
            <p:cNvPr id="193" name="이등변 삼각형 192">
              <a:extLst>
                <a:ext uri="{FF2B5EF4-FFF2-40B4-BE49-F238E27FC236}">
                  <a16:creationId xmlns:a16="http://schemas.microsoft.com/office/drawing/2014/main" id="{6F8BFD6E-AE4B-2381-8294-0C5434B5D722}"/>
                </a:ext>
              </a:extLst>
            </p:cNvPr>
            <p:cNvSpPr/>
            <p:nvPr/>
          </p:nvSpPr>
          <p:spPr>
            <a:xfrm rot="5400000">
              <a:off x="5767083" y="1904343"/>
              <a:ext cx="1755631" cy="1785601"/>
            </a:xfrm>
            <a:prstGeom prst="triangle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이등변 삼각형 193">
              <a:extLst>
                <a:ext uri="{FF2B5EF4-FFF2-40B4-BE49-F238E27FC236}">
                  <a16:creationId xmlns:a16="http://schemas.microsoft.com/office/drawing/2014/main" id="{31C1EFB4-FD33-3D70-A837-11870689A3E4}"/>
                </a:ext>
              </a:extLst>
            </p:cNvPr>
            <p:cNvSpPr/>
            <p:nvPr/>
          </p:nvSpPr>
          <p:spPr>
            <a:xfrm rot="16200000" flipH="1">
              <a:off x="4093787" y="1913682"/>
              <a:ext cx="1754982" cy="1767577"/>
            </a:xfrm>
            <a:prstGeom prst="triangl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5" name="그림 194">
            <a:extLst>
              <a:ext uri="{FF2B5EF4-FFF2-40B4-BE49-F238E27FC236}">
                <a16:creationId xmlns:a16="http://schemas.microsoft.com/office/drawing/2014/main" id="{736E2F12-034D-4E1B-CAED-3AB2A822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70" y="2453399"/>
            <a:ext cx="3066554" cy="2566638"/>
          </a:xfrm>
          <a:prstGeom prst="rect">
            <a:avLst/>
          </a:prstGeom>
        </p:spPr>
      </p:pic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35E3916-A906-689F-E06B-7F5F3BB452FE}"/>
              </a:ext>
            </a:extLst>
          </p:cNvPr>
          <p:cNvGrpSpPr/>
          <p:nvPr/>
        </p:nvGrpSpPr>
        <p:grpSpPr>
          <a:xfrm>
            <a:off x="4220838" y="3676083"/>
            <a:ext cx="3450211" cy="2488678"/>
            <a:chOff x="4087488" y="2798974"/>
            <a:chExt cx="3450211" cy="2488678"/>
          </a:xfrm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F60B262-D233-47F5-595B-F4FE40BC0338}"/>
                </a:ext>
              </a:extLst>
            </p:cNvPr>
            <p:cNvSpPr/>
            <p:nvPr/>
          </p:nvSpPr>
          <p:spPr>
            <a:xfrm>
              <a:off x="4087488" y="2798975"/>
              <a:ext cx="1725106" cy="2488677"/>
            </a:xfrm>
            <a:custGeom>
              <a:avLst/>
              <a:gdLst>
                <a:gd name="connsiteX0" fmla="*/ 0 w 1743959"/>
                <a:gd name="connsiteY0" fmla="*/ 0 h 2535811"/>
                <a:gd name="connsiteX1" fmla="*/ 509047 w 1743959"/>
                <a:gd name="connsiteY1" fmla="*/ 1904215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452486 w 1743959"/>
                <a:gd name="connsiteY1" fmla="*/ 1677972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518474 w 1743959"/>
                <a:gd name="connsiteY1" fmla="*/ 1847654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34533"/>
                <a:gd name="connsiteY0" fmla="*/ 0 h 2328421"/>
                <a:gd name="connsiteX1" fmla="*/ 518474 w 1734533"/>
                <a:gd name="connsiteY1" fmla="*/ 1847654 h 2328421"/>
                <a:gd name="connsiteX2" fmla="*/ 1734533 w 1734533"/>
                <a:gd name="connsiteY2" fmla="*/ 2328421 h 2328421"/>
                <a:gd name="connsiteX3" fmla="*/ 1706251 w 1734533"/>
                <a:gd name="connsiteY3" fmla="*/ 810705 h 2328421"/>
                <a:gd name="connsiteX4" fmla="*/ 0 w 1734533"/>
                <a:gd name="connsiteY4" fmla="*/ 0 h 2328421"/>
                <a:gd name="connsiteX0" fmla="*/ 0 w 1725106"/>
                <a:gd name="connsiteY0" fmla="*/ 0 h 2488677"/>
                <a:gd name="connsiteX1" fmla="*/ 518474 w 1725106"/>
                <a:gd name="connsiteY1" fmla="*/ 1847654 h 2488677"/>
                <a:gd name="connsiteX2" fmla="*/ 1725106 w 1725106"/>
                <a:gd name="connsiteY2" fmla="*/ 2488677 h 2488677"/>
                <a:gd name="connsiteX3" fmla="*/ 1706251 w 1725106"/>
                <a:gd name="connsiteY3" fmla="*/ 810705 h 2488677"/>
                <a:gd name="connsiteX4" fmla="*/ 0 w 1725106"/>
                <a:gd name="connsiteY4" fmla="*/ 0 h 248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106" h="2488677">
                  <a:moveTo>
                    <a:pt x="0" y="0"/>
                  </a:moveTo>
                  <a:lnTo>
                    <a:pt x="518474" y="1847654"/>
                  </a:lnTo>
                  <a:lnTo>
                    <a:pt x="1725106" y="2488677"/>
                  </a:lnTo>
                  <a:lnTo>
                    <a:pt x="1706251" y="810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8E2ABF0-B713-1949-E1CB-74BD9AE8E8B2}"/>
                </a:ext>
              </a:extLst>
            </p:cNvPr>
            <p:cNvSpPr/>
            <p:nvPr/>
          </p:nvSpPr>
          <p:spPr>
            <a:xfrm flipH="1">
              <a:off x="5785728" y="2798974"/>
              <a:ext cx="1751971" cy="2488677"/>
            </a:xfrm>
            <a:custGeom>
              <a:avLst/>
              <a:gdLst>
                <a:gd name="connsiteX0" fmla="*/ 0 w 1743959"/>
                <a:gd name="connsiteY0" fmla="*/ 0 h 2535811"/>
                <a:gd name="connsiteX1" fmla="*/ 509047 w 1743959"/>
                <a:gd name="connsiteY1" fmla="*/ 1904215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452486 w 1743959"/>
                <a:gd name="connsiteY1" fmla="*/ 1677972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518474 w 1743959"/>
                <a:gd name="connsiteY1" fmla="*/ 1847654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34533"/>
                <a:gd name="connsiteY0" fmla="*/ 0 h 2328421"/>
                <a:gd name="connsiteX1" fmla="*/ 518474 w 1734533"/>
                <a:gd name="connsiteY1" fmla="*/ 1847654 h 2328421"/>
                <a:gd name="connsiteX2" fmla="*/ 1734533 w 1734533"/>
                <a:gd name="connsiteY2" fmla="*/ 2328421 h 2328421"/>
                <a:gd name="connsiteX3" fmla="*/ 1706251 w 1734533"/>
                <a:gd name="connsiteY3" fmla="*/ 810705 h 2328421"/>
                <a:gd name="connsiteX4" fmla="*/ 0 w 1734533"/>
                <a:gd name="connsiteY4" fmla="*/ 0 h 2328421"/>
                <a:gd name="connsiteX0" fmla="*/ 0 w 1725106"/>
                <a:gd name="connsiteY0" fmla="*/ 0 h 2488677"/>
                <a:gd name="connsiteX1" fmla="*/ 518474 w 1725106"/>
                <a:gd name="connsiteY1" fmla="*/ 1847654 h 2488677"/>
                <a:gd name="connsiteX2" fmla="*/ 1725106 w 1725106"/>
                <a:gd name="connsiteY2" fmla="*/ 2488677 h 2488677"/>
                <a:gd name="connsiteX3" fmla="*/ 1706251 w 1725106"/>
                <a:gd name="connsiteY3" fmla="*/ 810705 h 2488677"/>
                <a:gd name="connsiteX4" fmla="*/ 0 w 1725106"/>
                <a:gd name="connsiteY4" fmla="*/ 0 h 2488677"/>
                <a:gd name="connsiteX0" fmla="*/ 0 w 1751971"/>
                <a:gd name="connsiteY0" fmla="*/ 0 h 2488677"/>
                <a:gd name="connsiteX1" fmla="*/ 518474 w 1751971"/>
                <a:gd name="connsiteY1" fmla="*/ 1847654 h 2488677"/>
                <a:gd name="connsiteX2" fmla="*/ 1725106 w 1751971"/>
                <a:gd name="connsiteY2" fmla="*/ 2488677 h 2488677"/>
                <a:gd name="connsiteX3" fmla="*/ 1751971 w 1751971"/>
                <a:gd name="connsiteY3" fmla="*/ 818325 h 2488677"/>
                <a:gd name="connsiteX4" fmla="*/ 0 w 1751971"/>
                <a:gd name="connsiteY4" fmla="*/ 0 h 248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971" h="2488677">
                  <a:moveTo>
                    <a:pt x="0" y="0"/>
                  </a:moveTo>
                  <a:lnTo>
                    <a:pt x="518474" y="1847654"/>
                  </a:lnTo>
                  <a:lnTo>
                    <a:pt x="1725106" y="2488677"/>
                  </a:lnTo>
                  <a:lnTo>
                    <a:pt x="1751971" y="818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6F09F292-00D9-A3CE-B164-9BD87E4D07CD}"/>
              </a:ext>
            </a:extLst>
          </p:cNvPr>
          <p:cNvSpPr txBox="1"/>
          <p:nvPr/>
        </p:nvSpPr>
        <p:spPr>
          <a:xfrm>
            <a:off x="3308938" y="1043160"/>
            <a:ext cx="5574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kern="0" dirty="0">
                <a:ln w="9525">
                  <a:noFill/>
                </a:ln>
                <a:solidFill>
                  <a:srgbClr val="FF6600"/>
                </a:solidFill>
                <a:ea typeface="Tmon몬소리 Black" panose="02000A03000000000000" pitchFamily="2" charset="-127"/>
              </a:rPr>
              <a:t>감사합니다</a:t>
            </a:r>
            <a:r>
              <a:rPr lang="en-US" altLang="ko-KR" sz="4000" b="1" kern="0" dirty="0">
                <a:ln w="9525">
                  <a:noFill/>
                </a:ln>
                <a:solidFill>
                  <a:srgbClr val="FF6600"/>
                </a:solidFill>
                <a:ea typeface="Tmon몬소리 Black" panose="02000A03000000000000" pitchFamily="2" charset="-127"/>
              </a:rPr>
              <a:t>!</a:t>
            </a:r>
            <a:endParaRPr lang="ko-KR" altLang="en-US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5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-2.96296E-6 L -2.08333E-7 0.00023 C 0.00039 -0.04352 -2.08333E-7 -0.08727 0.00117 -0.13032 C 0.00221 -0.16389 0.00378 -0.19699 0.0069 -0.22986 C 0.01315 -0.29259 0.02318 -0.35463 0.02969 -0.41736 C 0.03177 -0.43773 0.03281 -0.45902 0.03594 -0.47963 C 0.03971 -0.50486 0.04414 -0.50532 0.053 -0.52361 C 0.05859 -0.53472 0.06198 -0.54606 0.06771 -0.55602 C 0.07005 -0.55995 0.0724 -0.56365 0.07487 -0.56759 C 0.07565 -0.56852 0.07617 -0.56967 0.07695 -0.57037 C 0.08451 -0.57615 0.08398 -0.57546 0.0905 -0.57708 C 0.09557 -0.57268 0.09922 -0.57083 0.10313 -0.56157 C 0.10521 -0.55694 0.10677 -0.55162 0.10807 -0.54629 C 0.11445 -0.52268 0.11315 -0.5199 0.11732 -0.48796 C 0.12122 -0.45949 0.12695 -0.4324 0.12943 -0.40301 C 0.13073 -0.38588 0.13203 -0.36852 0.13359 -0.35185 C 0.14297 -0.26319 0.13854 -0.31412 0.14583 -0.25532 C 0.14831 -0.23541 0.15013 -0.21458 0.15273 -0.19444 C 0.1556 -0.17268 0.15872 -0.15162 0.16211 -0.13032 C 0.16237 -0.12801 0.16263 -0.12546 0.16341 -0.12384 C 0.16589 -0.11527 0.16875 -0.1074 0.17135 -0.09907 C 0.17161 -0.09791 0.17161 -0.09629 0.17188 -0.09514 C 0.17578 -0.07662 0.16979 -0.10856 0.17552 -0.07801 C 0.17578 -0.07639 0.17578 -0.07477 0.1763 -0.07361 C 0.17708 -0.07199 0.17839 -0.07106 0.17969 -0.06967 C 0.18125 -0.06782 0.18268 -0.06574 0.18398 -0.06389 C 0.18529 -0.06435 0.18711 -0.06412 0.18815 -0.06527 C 0.18945 -0.06666 0.18997 -0.06921 0.19102 -0.07106 C 0.1944 -0.07662 0.19206 -0.07106 0.19596 -0.07639 C 0.19675 -0.07754 0.19727 -0.0794 0.19831 -0.08078 C 0.19935 -0.07986 0.20078 -0.07963 0.20156 -0.07801 C 0.20234 -0.07685 0.20208 -0.075 0.20234 -0.07361 C 0.20313 -0.0706 0.20391 -0.06736 0.20469 -0.06389 C 0.21432 -0.09097 0.20729 -0.0794 0.21224 -0.06111 C 0.21276 -0.05949 0.21354 -0.06365 0.21458 -0.06389 C 0.21693 -0.06504 0.21966 -0.06481 0.22227 -0.06527 C 0.22305 -0.06481 0.22409 -0.06481 0.22513 -0.06389 C 0.22591 -0.06319 0.22643 -0.06134 0.22721 -0.06111 C 0.22826 -0.06088 0.22904 -0.06203 0.23008 -0.0625 C 0.2306 -0.06203 0.23138 -0.06041 0.23216 -0.06111 C 0.23372 -0.0625 0.23659 -0.06828 0.23659 -0.06805 C 0.23659 -0.06782 0.23815 -0.0375 0.23815 -0.03773 " pathEditMode="relative" rAng="0" ptsTypes="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28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875E-6 0.00023 C 0.00052 -0.04328 -1.875E-6 -0.08703 0.00156 -0.13032 C 0.00274 -0.16365 0.0043 -0.19699 0.00794 -0.22963 C 0.01498 -0.29259 0.02617 -0.35416 0.03347 -0.41713 C 0.03581 -0.43773 0.03724 -0.45902 0.04063 -0.47939 C 0.04479 -0.50463 0.05 -0.50532 0.05977 -0.52338 C 0.06602 -0.53472 0.07005 -0.54583 0.07656 -0.55602 C 0.07904 -0.55995 0.08177 -0.56365 0.08451 -0.56736 C 0.08529 -0.56828 0.08607 -0.56944 0.08698 -0.57014 C 0.09531 -0.57615 0.09479 -0.57546 0.10209 -0.57708 C 0.10794 -0.57245 0.11198 -0.5706 0.11641 -0.56157 C 0.11875 -0.55694 0.12044 -0.55139 0.12201 -0.54606 C 0.12917 -0.52245 0.12761 -0.51967 0.13242 -0.48796 C 0.13659 -0.45949 0.14323 -0.43194 0.14597 -0.40277 C 0.14753 -0.38588 0.14883 -0.36852 0.15078 -0.35162 C 0.16107 -0.26296 0.15612 -0.31412 0.16432 -0.25509 C 0.16719 -0.23518 0.1694 -0.21435 0.17227 -0.19444 C 0.17552 -0.17268 0.17904 -0.15162 0.18268 -0.13032 C 0.18307 -0.12801 0.1836 -0.12546 0.18425 -0.12361 C 0.18698 -0.11504 0.19024 -0.1074 0.1931 -0.09907 C 0.19349 -0.09791 0.19349 -0.09629 0.19388 -0.0949 C 0.19831 -0.07662 0.19154 -0.10833 0.19779 -0.07801 C 0.19818 -0.07639 0.19805 -0.07477 0.1987 -0.07361 C 0.19974 -0.07176 0.2013 -0.07083 0.20261 -0.06944 C 0.2043 -0.06759 0.20586 -0.06551 0.20742 -0.06365 C 0.20899 -0.06412 0.21081 -0.06389 0.21224 -0.06504 C 0.21354 -0.06643 0.21419 -0.06898 0.21537 -0.07083 C 0.21914 -0.07662 0.21641 -0.07083 0.22097 -0.07639 C 0.22188 -0.07754 0.22253 -0.07939 0.22344 -0.08078 C 0.22474 -0.07986 0.2263 -0.07963 0.22735 -0.07801 C 0.228 -0.07685 0.22787 -0.075 0.22813 -0.07361 C 0.22891 -0.07037 0.22982 -0.06713 0.2306 -0.06365 C 0.24154 -0.09074 0.2336 -0.07939 0.23932 -0.06088 C 0.23985 -0.05949 0.24076 -0.06342 0.2418 -0.06365 C 0.24466 -0.06481 0.24753 -0.06458 0.25052 -0.06504 C 0.25156 -0.06458 0.25274 -0.06458 0.25365 -0.06365 C 0.25456 -0.06296 0.25521 -0.06111 0.25612 -0.06088 C 0.25716 -0.06064 0.25821 -0.0618 0.25925 -0.06227 C 0.26003 -0.0618 0.26094 -0.06018 0.26172 -0.06088 C 0.26354 -0.06227 0.26654 -0.06805 0.26654 -0.06782 L 0.26654 -0.06805 " pathEditMode="relative" rAng="0" ptsTypes="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91667E-6 7.40741E-7 L -2.91667E-6 0.00023 C 0.00052 -0.04329 -2.91667E-6 -0.08704 0.00157 -0.13032 C 0.00274 -0.16366 0.0043 -0.19699 0.00795 -0.22963 C 0.01498 -0.29259 0.02617 -0.35417 0.03347 -0.41713 C 0.03581 -0.43773 0.03724 -0.45903 0.04063 -0.4794 C 0.04479 -0.50463 0.05 -0.50532 0.05977 -0.52338 C 0.06602 -0.53472 0.07006 -0.54583 0.07657 -0.55602 C 0.07904 -0.55995 0.08177 -0.56366 0.08451 -0.56736 C 0.08529 -0.56829 0.08607 -0.56945 0.08698 -0.57014 C 0.09532 -0.57616 0.09479 -0.57546 0.10209 -0.57708 C 0.10795 -0.57245 0.11198 -0.5706 0.11641 -0.56157 C 0.11875 -0.55695 0.12045 -0.55139 0.12201 -0.54607 C 0.12917 -0.52245 0.12761 -0.51968 0.13242 -0.48796 C 0.13672 -0.45949 0.14323 -0.43218 0.14597 -0.40278 C 0.14753 -0.38588 0.14883 -0.36852 0.15078 -0.35162 C 0.16107 -0.26296 0.15612 -0.31412 0.16433 -0.25509 C 0.16719 -0.23519 0.1694 -0.21435 0.17227 -0.19445 C 0.17552 -0.17269 0.17904 -0.15162 0.18269 -0.13032 C 0.18308 -0.12801 0.1836 -0.12546 0.18425 -0.12361 C 0.18698 -0.11505 0.19024 -0.10741 0.1931 -0.09907 C 0.19349 -0.09792 0.19349 -0.0963 0.19388 -0.09491 C 0.19831 -0.07662 0.19154 -0.10833 0.19779 -0.07801 C 0.19818 -0.07639 0.19805 -0.07477 0.1987 -0.07361 C 0.19974 -0.07176 0.20131 -0.07083 0.20261 -0.06945 C 0.2043 -0.06759 0.20586 -0.06551 0.20742 -0.06366 C 0.20899 -0.06412 0.21081 -0.06389 0.21224 -0.06505 C 0.21354 -0.06644 0.2142 -0.06898 0.21537 -0.07083 C 0.21914 -0.07662 0.21641 -0.07083 0.22097 -0.07639 C 0.22188 -0.07755 0.22253 -0.0794 0.22344 -0.08079 C 0.22474 -0.07986 0.22631 -0.07963 0.22735 -0.07801 C 0.228 -0.07685 0.22787 -0.075 0.22813 -0.07361 C 0.22891 -0.07037 0.22982 -0.06713 0.2306 -0.06366 C 0.24154 -0.09074 0.2336 -0.0794 0.23933 -0.06088 C 0.23985 -0.05949 0.24076 -0.06343 0.2418 -0.06366 C 0.24466 -0.06482 0.24753 -0.06458 0.25052 -0.06505 C 0.25157 -0.06458 0.25274 -0.06458 0.25365 -0.06366 C 0.25456 -0.06296 0.25521 -0.06111 0.25612 -0.06088 C 0.25716 -0.06065 0.25821 -0.06181 0.25925 -0.06227 C 0.26003 -0.06181 0.26094 -0.06019 0.26172 -0.06088 C 0.26354 -0.06227 0.26654 -0.06806 0.26654 -0.06782 L 0.26654 -0.06806 " pathEditMode="relative" rAng="0" ptsTypes="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00024 C 0.00052 -0.04328 4.16667E-6 -0.08703 0.00156 -0.13032 C 0.00273 -0.16365 0.00429 -0.19699 0.00794 -0.22963 C 0.01497 -0.29259 0.02617 -0.35416 0.03346 -0.41713 C 0.0358 -0.43773 0.03724 -0.45902 0.04062 -0.47939 C 0.04479 -0.50463 0.05 -0.50532 0.05976 -0.52338 C 0.06601 -0.53472 0.07005 -0.54583 0.07656 -0.55601 C 0.07903 -0.55995 0.08177 -0.56365 0.0845 -0.56736 C 0.08528 -0.56828 0.08606 -0.56944 0.08698 -0.57013 C 0.09531 -0.57615 0.09479 -0.57546 0.10208 -0.57708 C 0.10794 -0.57245 0.11198 -0.5706 0.1164 -0.56157 C 0.11875 -0.55694 0.12044 -0.55138 0.122 -0.54606 C 0.12916 -0.52245 0.1276 -0.51944 0.13242 -0.48796 C 0.13671 -0.45949 0.14323 -0.43194 0.14596 -0.40277 C 0.14752 -0.38588 0.14882 -0.36851 0.15078 -0.35162 C 0.16106 -0.26296 0.15612 -0.31412 0.16432 -0.25509 C 0.16718 -0.23518 0.1694 -0.21435 0.17226 -0.19444 C 0.17552 -0.17268 0.17903 -0.15162 0.18268 -0.13032 C 0.18307 -0.128 0.18359 -0.12546 0.18424 -0.12361 C 0.18698 -0.11504 0.19023 -0.1074 0.19309 -0.09907 C 0.19349 -0.09791 0.19349 -0.09629 0.19388 -0.0949 C 0.1983 -0.07662 0.19153 -0.10833 0.19778 -0.078 C 0.19817 -0.07638 0.19804 -0.07476 0.19869 -0.07361 C 0.19974 -0.07175 0.2013 -0.07083 0.2026 -0.06944 C 0.20429 -0.06759 0.20586 -0.0655 0.20742 -0.06365 C 0.20898 -0.06412 0.2108 -0.06388 0.21224 -0.06504 C 0.21354 -0.06643 0.21419 -0.06898 0.21536 -0.07083 C 0.21914 -0.07662 0.2164 -0.07083 0.22096 -0.07638 C 0.22187 -0.07754 0.22252 -0.07939 0.22343 -0.08078 C 0.22474 -0.07986 0.2263 -0.07963 0.22734 -0.078 C 0.22799 -0.07685 0.22786 -0.075 0.22812 -0.07361 C 0.2289 -0.07037 0.22981 -0.06713 0.23059 -0.06365 C 0.24153 -0.09074 0.23359 -0.07939 0.23932 -0.06088 C 0.23984 -0.05949 0.24075 -0.06342 0.24179 -0.06365 C 0.24466 -0.06481 0.24752 -0.06458 0.25052 -0.06504 C 0.25156 -0.06458 0.25273 -0.06458 0.25364 -0.06365 C 0.25455 -0.06296 0.2552 -0.06111 0.25612 -0.06088 C 0.25716 -0.06064 0.2582 -0.0618 0.25924 -0.06226 C 0.26002 -0.0618 0.26093 -0.06018 0.26171 -0.06088 C 0.26354 -0.06226 0.26653 -0.06805 0.26653 -0.06782 L 0.26653 -0.06805 " pathEditMode="relative" rAng="0" ptsTypes="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1.875E-6 3.7037E-7 L 1.875E-6 0.00023 C 0.00052 -0.04352 1.875E-6 -0.08727 0.00156 -0.13032 C 0.00286 -0.16389 0.0043 -0.19699 0.0082 -0.22986 C 0.01575 -0.29259 0.0276 -0.35463 0.03528 -0.41736 C 0.03776 -0.43773 0.03919 -0.45903 0.04284 -0.47963 C 0.04739 -0.50486 0.05286 -0.50532 0.06302 -0.52361 C 0.06979 -0.53472 0.07396 -0.54607 0.08086 -0.55579 C 0.08346 -0.55972 0.08646 -0.56343 0.08932 -0.56736 C 0.09023 -0.56829 0.09088 -0.56944 0.09193 -0.57014 C 0.10078 -0.57616 0.10013 -0.57546 0.10794 -0.57708 C 0.11419 -0.57245 0.11836 -0.5706 0.12305 -0.56134 C 0.12552 -0.55671 0.12747 -0.55162 0.12903 -0.5463 C 0.13659 -0.52269 0.13489 -0.51991 0.13997 -0.48796 C 0.14453 -0.45949 0.15156 -0.43241 0.1543 -0.40301 C 0.15599 -0.38588 0.15755 -0.36852 0.1595 -0.35185 C 0.17031 -0.26319 0.1651 -0.31412 0.17383 -0.25532 C 0.17695 -0.23542 0.1793 -0.21458 0.18216 -0.19444 C 0.18568 -0.17269 0.18932 -0.15162 0.19323 -0.13032 C 0.19375 -0.12801 0.19414 -0.12546 0.19505 -0.12407 C 0.19778 -0.11528 0.20117 -0.10741 0.20443 -0.09907 C 0.20469 -0.09792 0.20469 -0.0963 0.20508 -0.09514 C 0.20976 -0.07662 0.2026 -0.1088 0.20937 -0.07801 C 0.20963 -0.07639 0.2095 -0.07477 0.21028 -0.07361 C 0.21133 -0.07199 0.21315 -0.07107 0.21432 -0.06968 C 0.21627 -0.06782 0.21784 -0.06574 0.2194 -0.06389 C 0.22122 -0.06435 0.22305 -0.06412 0.22474 -0.06528 C 0.22604 -0.06667 0.22656 -0.06921 0.22786 -0.07107 C 0.23203 -0.07662 0.2289 -0.07107 0.23372 -0.07639 C 0.23476 -0.07755 0.23555 -0.0794 0.23646 -0.08079 C 0.23789 -0.07986 0.23945 -0.07963 0.24062 -0.07801 C 0.24127 -0.07685 0.24114 -0.075 0.2414 -0.07361 C 0.24219 -0.0706 0.2431 -0.06736 0.24414 -0.06389 C 0.2556 -0.09097 0.24713 -0.0794 0.25325 -0.06111 C 0.2539 -0.05949 0.25482 -0.06366 0.25599 -0.06389 C 0.25885 -0.06505 0.26198 -0.06482 0.2651 -0.06528 C 0.26614 -0.06482 0.26745 -0.06482 0.26836 -0.06389 C 0.26953 -0.06319 0.27005 -0.06134 0.27096 -0.06111 C 0.27213 -0.06088 0.27318 -0.06204 0.27435 -0.0625 C 0.27526 -0.06204 0.27604 -0.06042 0.27695 -0.06111 C 0.27903 -0.0625 0.28203 -0.06829 0.28203 -0.06806 C 0.28203 -0.06782 0.31367 -0.05833 0.31367 -0.05857 " pathEditMode="relative" rAng="0" ptsTypes="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-288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0.00024 C 0.00052 -0.04328 -2.08333E-7 -0.08703 0.00156 -0.13032 C 0.00273 -0.16365 0.0043 -0.19699 0.00794 -0.22963 C 0.01497 -0.29259 0.02617 -0.35416 0.03346 -0.41736 C 0.03581 -0.43773 0.03724 -0.45902 0.04063 -0.47939 C 0.04479 -0.50463 0.05 -0.50532 0.05977 -0.52338 C 0.06602 -0.53472 0.07005 -0.54583 0.07656 -0.55601 C 0.07904 -0.55995 0.08177 -0.56365 0.08451 -0.56736 C 0.08529 -0.56828 0.08607 -0.56944 0.08698 -0.57013 C 0.09531 -0.57615 0.09479 -0.57546 0.10208 -0.57708 C 0.10794 -0.57245 0.11198 -0.5706 0.11641 -0.56157 C 0.11875 -0.55694 0.12044 -0.55138 0.12201 -0.54606 C 0.12917 -0.52245 0.1276 -0.51967 0.13242 -0.48796 C 0.13659 -0.45949 0.14323 -0.43217 0.14596 -0.40277 C 0.14753 -0.38588 0.14883 -0.36851 0.15078 -0.35162 C 0.16107 -0.26296 0.15612 -0.31412 0.16432 -0.25509 C 0.16719 -0.23518 0.1694 -0.21435 0.17227 -0.19444 C 0.17552 -0.17268 0.17904 -0.15162 0.18268 -0.13032 C 0.18307 -0.12801 0.18359 -0.12546 0.18425 -0.12361 C 0.18698 -0.11504 0.19023 -0.1074 0.1931 -0.09907 C 0.19349 -0.09791 0.19349 -0.09629 0.19388 -0.0949 C 0.19831 -0.07662 0.19154 -0.10833 0.19779 -0.07801 C 0.19818 -0.07638 0.19805 -0.07476 0.1987 -0.07361 C 0.19974 -0.07176 0.2013 -0.07083 0.2026 -0.06944 C 0.2043 -0.06759 0.20586 -0.06551 0.20742 -0.06365 C 0.20898 -0.06412 0.21081 -0.06388 0.21224 -0.06504 C 0.21354 -0.06643 0.21419 -0.06898 0.21536 -0.07083 C 0.21914 -0.07662 0.21641 -0.07083 0.22096 -0.07638 C 0.22188 -0.07754 0.22253 -0.07939 0.22344 -0.08078 C 0.22474 -0.07986 0.2263 -0.07963 0.22734 -0.07801 C 0.228 -0.07685 0.22786 -0.075 0.22813 -0.07361 C 0.22891 -0.07037 0.22982 -0.06713 0.2306 -0.06365 C 0.24154 -0.09074 0.23359 -0.07939 0.23932 -0.06088 C 0.23984 -0.05949 0.24076 -0.06342 0.2418 -0.06365 C 0.24466 -0.06481 0.24753 -0.06458 0.25052 -0.06504 C 0.25156 -0.06458 0.25273 -0.06458 0.25365 -0.06365 C 0.25456 -0.06296 0.25521 -0.06111 0.25612 -0.06088 C 0.25716 -0.06064 0.2582 -0.0618 0.25925 -0.06226 C 0.26003 -0.0618 0.26094 -0.06018 0.26172 -0.06088 C 0.26354 -0.06226 0.26654 -0.06805 0.26654 -0.06782 L 0.26654 -0.06805 " pathEditMode="relative" rAng="0" ptsTypes="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7.40741E-7 L 1.875E-6 0.00023 C 0.00052 -0.04329 1.875E-6 -0.08704 0.00156 -0.13032 C 0.00273 -0.16366 0.0043 -0.19699 0.00794 -0.22963 C 0.01497 -0.29259 0.02617 -0.35417 0.03346 -0.41736 C 0.03581 -0.43773 0.03724 -0.45903 0.04062 -0.4794 C 0.04479 -0.50463 0.05 -0.50532 0.05976 -0.52338 C 0.06601 -0.53449 0.07005 -0.54583 0.07656 -0.55602 C 0.07903 -0.55995 0.08177 -0.56366 0.0845 -0.56736 C 0.08528 -0.56829 0.08607 -0.56945 0.08698 -0.57014 C 0.09531 -0.57616 0.09479 -0.57546 0.10208 -0.57708 C 0.10794 -0.57245 0.11198 -0.5706 0.1164 -0.56157 C 0.11875 -0.55695 0.12044 -0.55139 0.122 -0.54607 C 0.12916 -0.52245 0.1276 -0.51968 0.13242 -0.48796 C 0.13672 -0.45949 0.14323 -0.43218 0.14596 -0.40278 C 0.14752 -0.38588 0.14883 -0.36852 0.15078 -0.35162 C 0.16107 -0.26296 0.15612 -0.31412 0.16432 -0.25509 C 0.16719 -0.23519 0.1694 -0.21435 0.17226 -0.19445 C 0.17552 -0.17269 0.17903 -0.15162 0.18268 -0.13032 C 0.18307 -0.12801 0.18359 -0.12546 0.18424 -0.12361 C 0.18698 -0.11505 0.19023 -0.10741 0.1931 -0.09907 C 0.19349 -0.09792 0.19349 -0.0963 0.19388 -0.09491 C 0.19831 -0.07662 0.19153 -0.10833 0.19778 -0.07801 C 0.19818 -0.07639 0.19805 -0.07477 0.1987 -0.07361 C 0.19974 -0.07176 0.2013 -0.07083 0.2026 -0.06945 C 0.2043 -0.06759 0.20586 -0.06551 0.20742 -0.06366 C 0.20898 -0.06412 0.21081 -0.06389 0.21224 -0.06505 C 0.21354 -0.06644 0.21419 -0.06898 0.21536 -0.07083 C 0.21914 -0.07662 0.2164 -0.07083 0.22096 -0.07639 C 0.22187 -0.07755 0.22252 -0.0794 0.22344 -0.08079 C 0.22474 -0.07986 0.2263 -0.07963 0.22734 -0.07801 C 0.22799 -0.07685 0.22786 -0.075 0.22812 -0.07361 C 0.2289 -0.07037 0.22982 -0.06713 0.2306 -0.06366 C 0.24153 -0.09074 0.23359 -0.0794 0.23932 -0.06088 C 0.23984 -0.05949 0.24075 -0.06343 0.2418 -0.06366 C 0.24466 -0.06482 0.24752 -0.06458 0.25052 -0.06505 C 0.25156 -0.06458 0.25273 -0.06458 0.25364 -0.06366 C 0.25456 -0.06296 0.25521 -0.06111 0.25612 -0.06088 C 0.25716 -0.06065 0.2582 -0.06181 0.25924 -0.06227 C 0.26002 -0.06181 0.26094 -0.06019 0.26172 -0.06088 C 0.26354 -0.06227 0.26653 -0.06806 0.26653 -0.06782 L 0.26653 -0.06806 " pathEditMode="relative" rAng="0" ptsTypes="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0.01389 L -0.02057 0.01412 C -0.02005 -0.02939 -0.02057 -0.07314 -0.01901 -0.11643 C -0.01783 -0.14976 -0.01627 -0.1831 -0.01263 -0.21574 C -0.00559 -0.2787 0.0056 -0.3405 0.01289 -0.40347 C 0.01524 -0.42384 0.01667 -0.44513 0.02006 -0.4655 C 0.02422 -0.49074 0.02943 -0.49143 0.0392 -0.50949 C 0.04545 -0.52083 0.04948 -0.53194 0.05599 -0.54213 C 0.05847 -0.54606 0.0612 -0.54976 0.06394 -0.55347 C 0.06472 -0.55439 0.0655 -0.55555 0.06641 -0.55625 C 0.07474 -0.56226 0.07422 -0.56157 0.08151 -0.56319 C 0.08737 -0.55856 0.09141 -0.55671 0.09584 -0.54768 C 0.09818 -0.54305 0.09987 -0.5375 0.10144 -0.53217 C 0.1086 -0.50856 0.10704 -0.50578 0.11185 -0.47407 C 0.11602 -0.4456 0.12266 -0.41828 0.12539 -0.38888 C 0.12696 -0.37199 0.12826 -0.35463 0.13021 -0.33773 C 0.1405 -0.24907 0.13555 -0.30023 0.14375 -0.2412 C 0.14662 -0.22129 0.14883 -0.20046 0.1517 -0.18055 C 0.15495 -0.15879 0.15847 -0.13773 0.16211 -0.11643 C 0.1625 -0.11412 0.16302 -0.11157 0.16368 -0.10995 C 0.16641 -0.10115 0.16967 -0.09351 0.17253 -0.08518 C 0.17292 -0.08402 0.17292 -0.0824 0.17331 -0.08101 C 0.17774 -0.06273 0.17097 -0.09444 0.17722 -0.06412 C 0.17761 -0.0625 0.17748 -0.06088 0.17813 -0.05972 C 0.17917 -0.05787 0.18073 -0.05694 0.18204 -0.05555 C 0.18373 -0.0537 0.18529 -0.05162 0.18685 -0.04976 C 0.18842 -0.05023 0.19024 -0.05 0.19167 -0.05115 C 0.19297 -0.05254 0.19362 -0.05509 0.1948 -0.05694 C 0.19857 -0.06273 0.19584 -0.05694 0.20039 -0.0625 C 0.20131 -0.06365 0.20196 -0.0655 0.20287 -0.06689 C 0.20417 -0.06597 0.20573 -0.06574 0.20677 -0.06412 C 0.20743 -0.06296 0.2073 -0.06111 0.20756 -0.05972 C 0.20834 -0.05648 0.20925 -0.05324 0.21003 -0.04976 C 0.22097 -0.07685 0.21302 -0.0655 0.21875 -0.04699 C 0.21927 -0.0456 0.22019 -0.04953 0.22123 -0.04976 C 0.22409 -0.05092 0.22696 -0.05069 0.22995 -0.05115 C 0.23099 -0.05069 0.23217 -0.05069 0.23308 -0.04976 C 0.23399 -0.04907 0.23464 -0.04722 0.23555 -0.04699 C 0.23659 -0.04675 0.23763 -0.04791 0.23868 -0.04838 C 0.23946 -0.04791 0.24037 -0.04629 0.24115 -0.04699 C 0.24297 -0.04838 0.24597 -0.05416 0.24597 -0.05393 L 0.24597 -0.05416 " pathEditMode="relative" rAng="0" ptsTypes="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22222E-6 L 4.79167E-6 0.00023 C 0.00052 -0.04329 4.79167E-6 -0.08704 0.00156 -0.13033 C 0.00273 -0.16366 0.00429 -0.19699 0.00794 -0.22963 C 0.01497 -0.29259 0.02617 -0.35417 0.03346 -0.41736 C 0.0358 -0.43773 0.03723 -0.45903 0.04062 -0.4794 C 0.04479 -0.50463 0.05 -0.50533 0.05976 -0.52338 C 0.06601 -0.53449 0.07005 -0.54584 0.07656 -0.55602 C 0.07903 -0.55996 0.08177 -0.56366 0.0845 -0.56736 C 0.08528 -0.56829 0.08606 -0.56945 0.08697 -0.57014 C 0.09531 -0.57616 0.09479 -0.57547 0.10208 -0.57709 C 0.10794 -0.57246 0.11197 -0.5706 0.1164 -0.56158 C 0.11875 -0.55695 0.12044 -0.55139 0.122 -0.54607 C 0.12916 -0.52246 0.1276 -0.51945 0.13242 -0.48797 C 0.13671 -0.45949 0.14322 -0.43218 0.14596 -0.40278 C 0.14752 -0.38588 0.14882 -0.36852 0.15078 -0.35162 C 0.16106 -0.26297 0.15612 -0.31412 0.16432 -0.25509 C 0.16718 -0.23519 0.1694 -0.21435 0.17226 -0.19445 C 0.17552 -0.17269 0.17903 -0.15162 0.18268 -0.13033 C 0.18307 -0.12801 0.18359 -0.12547 0.18424 -0.12361 C 0.18697 -0.11505 0.19023 -0.10741 0.19309 -0.09908 C 0.19348 -0.09792 0.19348 -0.0963 0.19388 -0.09491 C 0.1983 -0.07662 0.19153 -0.10834 0.19778 -0.07801 C 0.19817 -0.07639 0.19804 -0.07477 0.19869 -0.07361 C 0.19973 -0.07176 0.2013 -0.07084 0.2026 -0.06945 C 0.20429 -0.06759 0.20585 -0.06551 0.20742 -0.06366 C 0.20898 -0.06412 0.2108 -0.06389 0.21223 -0.06505 C 0.21354 -0.06644 0.21419 -0.06898 0.21536 -0.07084 C 0.21914 -0.07662 0.2164 -0.07084 0.22096 -0.07639 C 0.22187 -0.07755 0.22252 -0.0794 0.22343 -0.08079 C 0.22473 -0.07986 0.2263 -0.07963 0.22734 -0.07801 C 0.22799 -0.07685 0.22786 -0.075 0.22812 -0.07361 C 0.2289 -0.07037 0.22981 -0.06713 0.23059 -0.06366 C 0.24153 -0.09074 0.23359 -0.0794 0.23932 -0.06088 C 0.23984 -0.05949 0.24075 -0.06343 0.24179 -0.06366 C 0.24466 -0.06482 0.24752 -0.06459 0.25052 -0.06505 C 0.25156 -0.06459 0.25273 -0.06459 0.25364 -0.06366 C 0.25455 -0.06297 0.2552 -0.06111 0.25612 -0.06088 C 0.25716 -0.06065 0.2582 -0.06181 0.25924 -0.06227 C 0.26002 -0.06181 0.26093 -0.06019 0.26171 -0.06088 C 0.26354 -0.06227 0.26653 -0.06806 0.26653 -0.06783 L 0.26653 -0.06806 " pathEditMode="relative" rAng="0" ptsTypes="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375E-6 2.96296E-6 L -4.375E-6 0.00023 C 0.00053 -0.04329 -4.375E-6 -0.08704 0.00157 -0.13033 C 0.00274 -0.16366 0.0043 -0.19699 0.00795 -0.22963 C 0.01498 -0.2926 0.02618 -0.3544 0.03347 -0.41736 C 0.03581 -0.43773 0.03724 -0.45903 0.04063 -0.4794 C 0.0448 -0.50463 0.05 -0.50533 0.05977 -0.52338 C 0.06602 -0.53449 0.07006 -0.54584 0.07657 -0.55602 C 0.07904 -0.55996 0.08178 -0.56366 0.08451 -0.56736 C 0.08529 -0.56829 0.08607 -0.56945 0.08698 -0.57014 C 0.09532 -0.57616 0.0948 -0.57547 0.10209 -0.57709 C 0.10795 -0.57246 0.11198 -0.5706 0.11641 -0.56158 C 0.11875 -0.55695 0.12045 -0.55139 0.12201 -0.54607 C 0.12917 -0.52246 0.12761 -0.51968 0.13243 -0.48797 C 0.13672 -0.45949 0.14323 -0.43218 0.14597 -0.40278 C 0.14753 -0.38588 0.14883 -0.36852 0.15079 -0.35162 C 0.16107 -0.26297 0.15612 -0.31412 0.16433 -0.2551 C 0.16719 -0.23519 0.16941 -0.21435 0.17227 -0.19445 C 0.17553 -0.17269 0.17904 -0.15162 0.18269 -0.13033 C 0.18308 -0.12801 0.1836 -0.12547 0.18425 -0.12385 C 0.18698 -0.11505 0.19024 -0.10741 0.1931 -0.09908 C 0.19349 -0.09792 0.19349 -0.0963 0.19388 -0.09491 C 0.19831 -0.07662 0.19154 -0.10834 0.19779 -0.07801 C 0.19818 -0.07639 0.19805 -0.07477 0.1987 -0.07361 C 0.19974 -0.07176 0.20131 -0.07084 0.20261 -0.06945 C 0.2043 -0.0676 0.20586 -0.06551 0.20743 -0.06366 C 0.20899 -0.06412 0.21081 -0.06389 0.21224 -0.06505 C 0.21355 -0.06644 0.2142 -0.06898 0.21537 -0.07084 C 0.21915 -0.07662 0.21641 -0.07084 0.22097 -0.07639 C 0.22188 -0.07755 0.22253 -0.0794 0.22344 -0.08079 C 0.22474 -0.07986 0.22631 -0.07963 0.22735 -0.07801 C 0.228 -0.07685 0.22787 -0.075 0.22813 -0.07361 C 0.22891 -0.07037 0.22982 -0.06713 0.2306 -0.06366 C 0.24154 -0.09074 0.2336 -0.0794 0.23933 -0.06088 C 0.23985 -0.05949 0.24076 -0.06343 0.2418 -0.06366 C 0.24467 -0.06482 0.24753 -0.06459 0.25053 -0.06505 C 0.25157 -0.06459 0.25274 -0.06459 0.25365 -0.06366 C 0.25456 -0.06297 0.25521 -0.06111 0.25612 -0.06088 C 0.25717 -0.06065 0.25821 -0.06181 0.25925 -0.06227 C 0.26003 -0.06181 0.26094 -0.06019 0.26172 -0.06088 C 0.26355 -0.06227 0.26654 -0.06806 0.26654 -0.06783 L 0.26654 -0.06806 " pathEditMode="relative" rAng="0" ptsTypes="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1.25E-6 0.00023 C 0.00052 -0.04329 -1.25E-6 -0.08704 0.00156 -0.13033 C 0.00274 -0.16366 0.0043 -0.197 0.00794 -0.22963 C 0.01498 -0.2926 0.02617 -0.3544 0.03346 -0.41737 C 0.03581 -0.43774 0.03724 -0.45903 0.04063 -0.47917 C 0.04479 -0.50463 0.05 -0.50533 0.05977 -0.52338 C 0.06602 -0.53473 0.07005 -0.54584 0.07656 -0.55602 C 0.07904 -0.55996 0.08177 -0.56366 0.08451 -0.56737 C 0.08529 -0.56829 0.08607 -0.56945 0.08698 -0.57014 C 0.09531 -0.57616 0.09479 -0.57547 0.10208 -0.57709 C 0.10794 -0.57246 0.11198 -0.57061 0.11641 -0.56158 C 0.11875 -0.55695 0.12044 -0.55139 0.12201 -0.54607 C 0.12917 -0.52246 0.12761 -0.51945 0.13242 -0.48797 C 0.13672 -0.4595 0.14323 -0.43218 0.14596 -0.40278 C 0.14753 -0.38588 0.14883 -0.36852 0.15078 -0.35163 C 0.16107 -0.26297 0.15612 -0.31413 0.16432 -0.2551 C 0.16719 -0.23519 0.1694 -0.21436 0.17227 -0.19445 C 0.17552 -0.17269 0.17904 -0.15163 0.18268 -0.13033 C 0.18307 -0.12801 0.1836 -0.12547 0.18425 -0.12408 C 0.18698 -0.11505 0.19024 -0.10741 0.1931 -0.09908 C 0.19349 -0.09792 0.19349 -0.0963 0.19388 -0.09491 C 0.19831 -0.07663 0.19154 -0.10834 0.19779 -0.07801 C 0.19818 -0.07639 0.19805 -0.07477 0.1987 -0.07362 C 0.19974 -0.07176 0.2013 -0.07084 0.20261 -0.06945 C 0.2043 -0.0676 0.20586 -0.06551 0.20742 -0.06366 C 0.20899 -0.06413 0.21081 -0.06389 0.21224 -0.06505 C 0.21354 -0.06644 0.21419 -0.06899 0.21537 -0.07084 C 0.21914 -0.07663 0.21641 -0.07084 0.22096 -0.07639 C 0.22188 -0.07755 0.22253 -0.0794 0.22344 -0.08079 C 0.22474 -0.07987 0.2263 -0.07963 0.22735 -0.07801 C 0.228 -0.07686 0.22787 -0.075 0.22813 -0.07362 C 0.22891 -0.07038 0.22982 -0.06713 0.2306 -0.06366 C 0.24154 -0.09075 0.2336 -0.0794 0.23932 -0.06088 C 0.23985 -0.0595 0.24076 -0.06343 0.2418 -0.06366 C 0.24466 -0.06482 0.24753 -0.06459 0.25052 -0.06505 C 0.25156 -0.06459 0.25274 -0.06459 0.25365 -0.06366 C 0.25456 -0.06297 0.25521 -0.06112 0.25612 -0.06088 C 0.25716 -0.06065 0.2582 -0.06181 0.25925 -0.06227 C 0.26003 -0.06181 0.26094 -0.06019 0.26172 -0.06088 C 0.26354 -0.06227 0.26654 -0.06806 0.26654 -0.06783 L 0.26654 -0.06806 " pathEditMode="relative" rAng="0" ptsTypes="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7.40741E-7 L -2.08333E-7 0.00023 C 0.00052 -0.04352 -2.08333E-7 -0.08727 0.00156 -0.13032 C 0.00273 -0.16389 0.00417 -0.19699 0.00794 -0.22986 C 0.01497 -0.29259 0.02617 -0.3544 0.03333 -0.41713 C 0.03568 -0.43773 0.03711 -0.45903 0.0405 -0.47963 C 0.04479 -0.50486 0.05 -0.50532 0.05964 -0.52361 C 0.06602 -0.53472 0.06992 -0.54607 0.07643 -0.55602 C 0.07891 -0.55995 0.08177 -0.56366 0.08438 -0.56759 C 0.08529 -0.56852 0.08607 -0.56968 0.08685 -0.57037 C 0.09531 -0.57639 0.09466 -0.5757 0.10208 -0.57708 C 0.10794 -0.57269 0.11185 -0.57083 0.11628 -0.56157 C 0.11862 -0.55695 0.12044 -0.55162 0.12188 -0.5463 C 0.12917 -0.52269 0.12747 -0.51991 0.13229 -0.48796 C 0.13659 -0.45949 0.14323 -0.43218 0.14583 -0.40301 C 0.14753 -0.38588 0.14883 -0.36852 0.15078 -0.35185 C 0.16107 -0.2632 0.15599 -0.31412 0.16432 -0.25532 C 0.16719 -0.23542 0.1694 -0.21458 0.17227 -0.19445 C 0.17552 -0.17269 0.17904 -0.15162 0.18268 -0.13032 C 0.18307 -0.12801 0.18359 -0.12546 0.18425 -0.12361 C 0.18698 -0.11528 0.19023 -0.10741 0.1931 -0.09907 C 0.19336 -0.09792 0.19336 -0.0963 0.19388 -0.09514 C 0.19831 -0.07662 0.19154 -0.10857 0.19779 -0.07801 C 0.19818 -0.07639 0.19792 -0.07477 0.1987 -0.07361 C 0.19974 -0.07199 0.2013 -0.07107 0.20247 -0.06968 C 0.2043 -0.06782 0.20573 -0.06574 0.20742 -0.06389 C 0.20898 -0.06435 0.21081 -0.06412 0.21224 -0.06528 C 0.21354 -0.06667 0.21419 -0.06921 0.21536 -0.07107 C 0.21914 -0.07662 0.21641 -0.07107 0.22096 -0.07639 C 0.22175 -0.07755 0.22253 -0.0794 0.22344 -0.08079 C 0.22474 -0.07986 0.22617 -0.07963 0.22734 -0.07801 C 0.228 -0.07685 0.22786 -0.075 0.22813 -0.07361 C 0.22891 -0.0706 0.22982 -0.06736 0.2306 -0.06389 C 0.24154 -0.09097 0.23359 -0.0794 0.23932 -0.06111 C 0.23984 -0.05949 0.24076 -0.06366 0.2418 -0.06389 C 0.24466 -0.06505 0.24753 -0.06482 0.25052 -0.06528 C 0.25156 -0.06482 0.25273 -0.06482 0.25365 -0.06389 C 0.25456 -0.0632 0.25521 -0.06134 0.25612 -0.06111 C 0.25716 -0.06088 0.2582 -0.06204 0.25911 -0.0625 C 0.26003 -0.06204 0.26094 -0.06042 0.26172 -0.06111 C 0.26354 -0.0625 0.26654 -0.06829 0.26654 -0.06806 C 0.26654 -0.06806 0.28529 -0.06806 0.28529 -0.06829 " pathEditMode="relative" rAng="0" ptsTypes="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-2884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0.00023 C 0.00052 -0.04329 3.125E-6 -0.08704 0.00156 -0.13033 C 0.00273 -0.16366 0.00429 -0.19699 0.00794 -0.22963 C 0.01497 -0.2926 0.02617 -0.3544 0.03346 -0.41736 C 0.0358 -0.43773 0.03724 -0.45903 0.04062 -0.4794 C 0.04479 -0.50463 0.05 -0.50533 0.05976 -0.52338 C 0.06601 -0.53473 0.07005 -0.54584 0.07656 -0.55602 C 0.07903 -0.55996 0.08177 -0.56366 0.0845 -0.56736 C 0.08528 -0.56829 0.08606 -0.56945 0.08698 -0.57014 C 0.09531 -0.57616 0.09479 -0.57547 0.10208 -0.57709 C 0.10794 -0.57246 0.11198 -0.57061 0.1164 -0.56158 C 0.11875 -0.55695 0.12044 -0.55139 0.122 -0.54607 C 0.12916 -0.52246 0.1276 -0.51968 0.13242 -0.48797 C 0.13672 -0.45949 0.14323 -0.43218 0.14596 -0.40278 C 0.14752 -0.38588 0.14883 -0.36852 0.15078 -0.35162 C 0.16106 -0.26297 0.15612 -0.31412 0.16432 -0.2551 C 0.16718 -0.23519 0.1694 -0.21436 0.17226 -0.19445 C 0.17552 -0.17269 0.17903 -0.15162 0.18268 -0.13033 C 0.18307 -0.12801 0.18359 -0.12547 0.18424 -0.12385 C 0.18698 -0.11505 0.19023 -0.10741 0.1931 -0.09908 C 0.19349 -0.09792 0.19349 -0.0963 0.19388 -0.09491 C 0.1983 -0.07662 0.19153 -0.10834 0.19778 -0.07801 C 0.19817 -0.07639 0.19804 -0.07477 0.19869 -0.07361 C 0.19974 -0.07176 0.2013 -0.07084 0.2026 -0.06945 C 0.20429 -0.0676 0.20586 -0.06551 0.20742 -0.06366 C 0.20898 -0.06412 0.2108 -0.06389 0.21224 -0.06505 C 0.21354 -0.06644 0.21419 -0.06898 0.21536 -0.07084 C 0.21914 -0.07662 0.2164 -0.07084 0.22096 -0.07639 C 0.22187 -0.07755 0.22252 -0.0794 0.22343 -0.08079 C 0.22474 -0.07986 0.2263 -0.07963 0.22734 -0.07801 C 0.22799 -0.07686 0.22786 -0.075 0.22812 -0.07361 C 0.2289 -0.07037 0.22981 -0.06713 0.2306 -0.06366 C 0.24153 -0.09074 0.23359 -0.0794 0.23932 -0.06088 C 0.23984 -0.05949 0.24075 -0.06343 0.24179 -0.06366 C 0.24466 -0.06482 0.24752 -0.06459 0.25052 -0.06505 C 0.25156 -0.06459 0.25273 -0.06459 0.25364 -0.06366 C 0.25455 -0.06297 0.25521 -0.06111 0.25612 -0.06088 C 0.25716 -0.06065 0.2582 -0.06181 0.25924 -0.06227 C 0.26002 -0.06181 0.26093 -0.06019 0.26172 -0.06088 C 0.26354 -0.06227 0.26653 -0.06806 0.26653 -0.06783 L 0.26653 -0.06806 " pathEditMode="relative" rAng="0" ptsTypes="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1406 -0.03287 L 0.01406 -0.03264 C 0.01458 -0.07616 0.01406 -0.11991 0.01562 -0.1632 C 0.01679 -0.19653 0.01836 -0.22986 0.022 -0.2625 C 0.02903 -0.32547 0.04023 -0.38704 0.04752 -0.45023 C 0.04987 -0.47061 0.0513 -0.4919 0.05468 -0.51227 C 0.05885 -0.5375 0.06406 -0.5382 0.07382 -0.55625 C 0.08007 -0.5676 0.08411 -0.57871 0.09062 -0.58889 C 0.09309 -0.59283 0.09583 -0.59653 0.09856 -0.60023 C 0.09934 -0.60116 0.10013 -0.60232 0.10104 -0.60301 C 0.10937 -0.60903 0.10885 -0.60834 0.11614 -0.60996 C 0.122 -0.60533 0.12604 -0.60348 0.13046 -0.59445 C 0.13281 -0.58982 0.1345 -0.58426 0.13606 -0.57894 C 0.14323 -0.55533 0.14166 -0.55255 0.14648 -0.52084 C 0.15078 -0.49236 0.15729 -0.46505 0.16002 -0.43565 C 0.16158 -0.41875 0.16289 -0.40139 0.16484 -0.38449 C 0.17513 -0.29584 0.17018 -0.34699 0.17838 -0.28797 C 0.18125 -0.26806 0.18346 -0.24723 0.18632 -0.22732 C 0.18958 -0.20556 0.19309 -0.18449 0.19674 -0.1632 C 0.19713 -0.16088 0.19765 -0.15834 0.1983 -0.15648 C 0.20104 -0.14792 0.20429 -0.14028 0.20716 -0.13195 C 0.20755 -0.13079 0.20755 -0.12917 0.20794 -0.12778 C 0.21237 -0.10949 0.20559 -0.14121 0.21184 -0.11088 C 0.21224 -0.10926 0.21211 -0.10764 0.21276 -0.10648 C 0.2138 -0.10463 0.21536 -0.10371 0.21666 -0.10232 C 0.21836 -0.10047 0.21992 -0.09838 0.22148 -0.09653 C 0.22304 -0.09699 0.22487 -0.09676 0.2263 -0.09792 C 0.2276 -0.09931 0.22825 -0.10186 0.22942 -0.10371 C 0.2332 -0.10949 0.23046 -0.10371 0.23502 -0.10926 C 0.23593 -0.11042 0.23658 -0.11227 0.2375 -0.11366 C 0.2388 -0.11273 0.24036 -0.1125 0.2414 -0.11088 C 0.24205 -0.10973 0.24192 -0.10787 0.24218 -0.10648 C 0.24296 -0.10324 0.24388 -0.1 0.24466 -0.09653 C 0.25559 -0.12361 0.24765 -0.11227 0.25338 -0.09375 C 0.2539 -0.09236 0.25481 -0.0963 0.25586 -0.09653 C 0.25872 -0.09769 0.26158 -0.09746 0.26458 -0.09792 C 0.26562 -0.09746 0.26679 -0.09746 0.2677 -0.09653 C 0.26862 -0.09584 0.26927 -0.09398 0.27018 -0.09375 C 0.27122 -0.09352 0.27226 -0.09468 0.2733 -0.09514 C 0.27408 -0.09468 0.275 -0.09306 0.27578 -0.09375 C 0.2776 -0.09514 0.28059 -0.10093 0.28059 -0.1007 L 0.28059 -0.10093 " pathEditMode="relative" rAng="0" ptsTypes="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96296E-6 L 4.79167E-6 0.00023 C 0.00052 -0.04329 4.79167E-6 -0.08704 0.00156 -0.13033 C 0.00273 -0.16366 0.00429 -0.19699 0.00794 -0.22963 C 0.01497 -0.2926 0.02617 -0.35394 0.03346 -0.41713 C 0.0358 -0.43773 0.03723 -0.45903 0.04062 -0.4794 C 0.04479 -0.50463 0.05 -0.50533 0.05976 -0.52338 C 0.06601 -0.53473 0.07005 -0.54584 0.07656 -0.55602 C 0.07903 -0.55996 0.08177 -0.56366 0.0845 -0.56736 C 0.08528 -0.56829 0.08606 -0.56945 0.08697 -0.57014 C 0.09531 -0.57616 0.09479 -0.57547 0.10208 -0.57709 C 0.10794 -0.57246 0.11197 -0.5706 0.1164 -0.56158 C 0.11875 -0.55695 0.12044 -0.55139 0.122 -0.54607 C 0.12916 -0.52246 0.1276 -0.51945 0.13242 -0.48797 C 0.13671 -0.45949 0.14322 -0.43195 0.14596 -0.40278 C 0.14752 -0.38588 0.14882 -0.36852 0.15078 -0.35162 C 0.16106 -0.26297 0.15612 -0.31412 0.16432 -0.2551 C 0.16718 -0.23519 0.1694 -0.21435 0.17226 -0.19445 C 0.17552 -0.17269 0.17903 -0.15162 0.18268 -0.13033 C 0.18307 -0.12801 0.18359 -0.12547 0.18424 -0.12338 C 0.18697 -0.11505 0.19023 -0.10741 0.19309 -0.09908 C 0.19348 -0.09792 0.19348 -0.0963 0.19388 -0.09491 C 0.1983 -0.07662 0.19153 -0.10834 0.19778 -0.07801 C 0.19817 -0.07639 0.19804 -0.07477 0.19869 -0.07361 C 0.19973 -0.07176 0.2013 -0.07084 0.2026 -0.06945 C 0.20429 -0.0676 0.20585 -0.06551 0.20742 -0.06366 C 0.20898 -0.06412 0.2108 -0.06389 0.21223 -0.06505 C 0.21354 -0.06644 0.21419 -0.06898 0.21536 -0.07084 C 0.21914 -0.07662 0.2164 -0.07084 0.22096 -0.07639 C 0.22187 -0.07755 0.22252 -0.0794 0.22343 -0.08079 C 0.22473 -0.07986 0.2263 -0.07963 0.22734 -0.07801 C 0.22799 -0.07685 0.22786 -0.075 0.22812 -0.07361 C 0.2289 -0.07037 0.22981 -0.06713 0.23059 -0.06366 C 0.24153 -0.09074 0.23359 -0.0794 0.23932 -0.06088 C 0.23984 -0.05949 0.24075 -0.06343 0.24179 -0.06366 C 0.24466 -0.06482 0.24752 -0.06459 0.25052 -0.06505 C 0.25156 -0.06459 0.25273 -0.06459 0.25364 -0.06366 C 0.25455 -0.06297 0.2552 -0.06111 0.25612 -0.06088 C 0.25716 -0.06065 0.2582 -0.06181 0.25924 -0.06227 C 0.26002 -0.06181 0.26093 -0.06019 0.26171 -0.06088 C 0.26354 -0.06227 0.26653 -0.06806 0.26653 -0.06783 L 0.26653 -0.06806 " pathEditMode="relative" rAng="0" ptsTypes="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0024 C 0.00052 -0.04328 3.75E-6 -0.08703 0.00156 -0.13032 C 0.00273 -0.16365 0.00429 -0.19699 0.00794 -0.22963 C 0.01497 -0.29259 0.02617 -0.35393 0.03346 -0.41713 C 0.0358 -0.43773 0.03724 -0.45902 0.04062 -0.47939 C 0.04479 -0.50463 0.05 -0.50532 0.05976 -0.52338 C 0.06601 -0.53472 0.07005 -0.54583 0.07656 -0.55601 C 0.07903 -0.55995 0.08177 -0.56365 0.0845 -0.56736 C 0.08528 -0.56828 0.08606 -0.56944 0.08698 -0.57013 C 0.09531 -0.57615 0.09479 -0.57546 0.10208 -0.57708 C 0.10794 -0.57245 0.11198 -0.5706 0.1164 -0.56157 C 0.11875 -0.55694 0.12044 -0.55138 0.122 -0.54606 C 0.12916 -0.52245 0.1276 -0.51944 0.13242 -0.48796 C 0.13672 -0.45949 0.14323 -0.43194 0.14596 -0.40277 C 0.14752 -0.38588 0.14882 -0.36851 0.15078 -0.35162 C 0.16106 -0.26296 0.15612 -0.31412 0.16432 -0.25509 C 0.16718 -0.23518 0.1694 -0.21435 0.17226 -0.19444 C 0.17552 -0.17268 0.17903 -0.15162 0.18268 -0.13032 C 0.18307 -0.128 0.18359 -0.12546 0.18424 -0.12338 C 0.18698 -0.11504 0.19023 -0.1074 0.1931 -0.09907 C 0.19349 -0.09791 0.19349 -0.09629 0.19388 -0.0949 C 0.1983 -0.07662 0.19153 -0.10833 0.19778 -0.078 C 0.19817 -0.07638 0.19804 -0.07476 0.19869 -0.07361 C 0.19974 -0.07175 0.2013 -0.07083 0.2026 -0.06944 C 0.20429 -0.06759 0.20586 -0.0655 0.20742 -0.06365 C 0.20898 -0.06412 0.2108 -0.06388 0.21224 -0.06504 C 0.21354 -0.06643 0.21419 -0.06898 0.21536 -0.07083 C 0.21914 -0.07662 0.2164 -0.07083 0.22096 -0.07638 C 0.22187 -0.07754 0.22252 -0.07939 0.22343 -0.08078 C 0.22474 -0.07986 0.2263 -0.07963 0.22734 -0.078 C 0.22799 -0.07685 0.22786 -0.075 0.22812 -0.07361 C 0.2289 -0.07037 0.22981 -0.06713 0.2306 -0.06365 C 0.24153 -0.09074 0.23359 -0.07939 0.23932 -0.06088 C 0.23984 -0.05949 0.24075 -0.06342 0.24179 -0.06365 C 0.24466 -0.06481 0.24752 -0.06458 0.25052 -0.06504 C 0.25156 -0.06458 0.25273 -0.06458 0.25364 -0.06365 C 0.25455 -0.06296 0.2552 -0.06111 0.25612 -0.06088 C 0.25716 -0.06064 0.2582 -0.0618 0.25924 -0.06226 C 0.26002 -0.0618 0.26093 -0.06018 0.26172 -0.06088 C 0.26354 -0.06226 0.26653 -0.06805 0.26653 -0.06782 L 0.26653 -0.06805 " pathEditMode="relative" rAng="0" ptsTypes="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2.96296E-6 L -2.70833E-6 0.00023 C -0.00286 -0.04306 -0.00364 -0.08681 -0.00859 -0.12917 C -0.01666 -0.19676 -0.03047 -0.26204 -0.03906 -0.32917 C -0.04284 -0.35695 -0.04518 -0.38542 -0.05 -0.4125 C -0.05221 -0.42361 -0.05625 -0.4331 -0.05937 -0.44306 C -0.06367 -0.45579 -0.06771 -0.46898 -0.07278 -0.48056 C -0.0763 -0.48889 -0.08034 -0.49676 -0.08515 -0.50278 C -0.09284 -0.51227 -0.10455 -0.52523 -0.11484 -0.52917 C -0.11679 -0.52986 -0.11849 -0.5301 -0.12031 -0.53056 C -0.12109 -0.53102 -0.12226 -0.53125 -0.12278 -0.53195 C -0.12448 -0.53449 -0.12734 -0.54028 -0.12734 -0.54005 C -0.13255 -0.53843 -0.13815 -0.53843 -0.14297 -0.53473 C -0.14596 -0.53287 -0.1483 -0.52107 -0.14922 -0.51667 C -0.15169 -0.50579 -0.1539 -0.49445 -0.15625 -0.48334 C -0.15703 -0.47338 -0.15859 -0.4551 -0.15859 -0.44445 C -0.15859 -0.42963 -0.15859 -0.41482 -0.15781 -0.4 C -0.15755 -0.39491 -0.15625 -0.38982 -0.15547 -0.38473 C -0.15586 -0.35602 -0.1539 -0.31505 -0.15859 -0.28334 C -0.15989 -0.27547 -0.16211 -0.26783 -0.16328 -0.25996 C -0.16601 -0.24398 -0.16771 -0.22153 -0.17109 -0.20463 C -0.17383 -0.19051 -0.1733 -0.19769 -0.17747 -0.18334 C -0.17838 -0.18079 -0.17864 -0.17662 -0.17968 -0.17361 C -0.2026 -0.11435 -0.17968 -0.17963 -0.2 -0.12917 C -0.20364 -0.1206 -0.20963 -0.10255 -0.21562 -0.09306 C -0.21666 -0.09167 -0.21784 -0.09051 -0.21875 -0.08889 C -0.2207 -0.08635 -0.22226 -0.08287 -0.22422 -0.08056 C -0.22565 -0.07917 -0.22734 -0.07871 -0.2289 -0.07778 C -0.23021 -0.08843 -0.23099 -0.09954 -0.23294 -0.10973 C -0.23333 -0.11273 -0.23463 -0.11829 -0.23593 -0.11667 C -0.23971 -0.1125 -0.24114 -0.10371 -0.24375 -0.09723 C -0.24544 -0.09352 -0.24739 -0.08982 -0.24922 -0.08611 C -0.25169 -0.07338 -0.2487 -0.08658 -0.25468 -0.10417 C -0.25521 -0.10579 -0.25599 -0.10162 -0.25625 -0.1 C -0.25755 -0.09514 -0.25807 -0.08959 -0.25937 -0.08473 C -0.26041 -0.08172 -0.26185 -0.07894 -0.26328 -0.07639 C -0.26445 -0.07477 -0.26601 -0.07385 -0.26718 -0.07223 C -0.2681 -0.07153 -0.26888 -0.07084 -0.26953 -0.06945 C -0.27057 -0.06783 -0.27109 -0.06574 -0.27187 -0.06389 C -0.27291 -0.06806 -0.27265 -0.07477 -0.275 -0.07639 C -0.27682 -0.07778 -0.27552 -0.06991 -0.27578 -0.06667 C -0.27604 -0.06528 -0.27656 -0.0625 -0.27656 -0.06227 L -0.27656 -0.0625 " pathEditMode="relative" rAng="0" ptsTypes="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406 -0.03334 L 0.01406 -0.03311 C 0.01133 -0.07408 0.01055 -0.11482 0.00573 -0.15463 C -0.00182 -0.21806 -0.01484 -0.2794 -0.02318 -0.34236 C -0.02656 -0.36829 -0.02877 -0.39514 -0.03333 -0.42061 C -0.03555 -0.43102 -0.03932 -0.43982 -0.04245 -0.44908 C -0.04648 -0.46111 -0.05013 -0.47338 -0.05495 -0.48426 C -0.05833 -0.49213 -0.06211 -0.49954 -0.0668 -0.5051 C -0.07383 -0.51412 -0.08502 -0.52639 -0.09492 -0.52986 C -0.09674 -0.53056 -0.09831 -0.53079 -0.10013 -0.53125 C -0.10091 -0.53172 -0.10169 -0.53195 -0.10221 -0.53264 C -0.10417 -0.53496 -0.10664 -0.54028 -0.10664 -0.54005 C -0.11172 -0.53866 -0.11706 -0.53866 -0.12148 -0.53519 C -0.12448 -0.53334 -0.12656 -0.52246 -0.1276 -0.51829 C -0.12982 -0.50811 -0.13203 -0.49746 -0.13411 -0.48704 C -0.13476 -0.47755 -0.13646 -0.46042 -0.13646 -0.45047 C -0.13646 -0.43658 -0.13646 -0.42269 -0.13568 -0.4088 C -0.13542 -0.40394 -0.13411 -0.39931 -0.13333 -0.39445 C -0.13372 -0.3676 -0.13203 -0.32917 -0.13646 -0.29931 C -0.1375 -0.2919 -0.13971 -0.28473 -0.14088 -0.27732 C -0.14336 -0.26227 -0.14505 -0.24121 -0.14831 -0.22547 C -0.15078 -0.21227 -0.15013 -0.21898 -0.15403 -0.20556 C -0.15521 -0.20301 -0.15547 -0.19908 -0.15638 -0.1963 C -0.17786 -0.14074 -0.15638 -0.20209 -0.17565 -0.15463 C -0.17903 -0.14676 -0.18476 -0.12963 -0.19036 -0.12084 C -0.19153 -0.11945 -0.19258 -0.11829 -0.19349 -0.1169 C -0.19518 -0.11459 -0.19674 -0.11111 -0.19857 -0.10926 C -0.2 -0.10764 -0.20156 -0.10718 -0.20299 -0.10648 C -0.2043 -0.11644 -0.20508 -0.12686 -0.20664 -0.13635 C -0.20716 -0.13912 -0.20846 -0.14445 -0.20976 -0.14283 C -0.21328 -0.13912 -0.21445 -0.13079 -0.21719 -0.12477 C -0.21862 -0.1213 -0.22057 -0.11783 -0.22213 -0.11412 C -0.22461 -0.10232 -0.22187 -0.11459 -0.22734 -0.13125 C -0.22799 -0.13264 -0.22877 -0.12871 -0.22903 -0.12732 C -0.23008 -0.12269 -0.2306 -0.11783 -0.2319 -0.1132 C -0.23294 -0.11019 -0.23411 -0.10764 -0.23568 -0.10533 C -0.23672 -0.10371 -0.23815 -0.10278 -0.23919 -0.10116 C -0.24023 -0.1007 -0.24101 -0.10023 -0.24153 -0.09861 C -0.24245 -0.09699 -0.24297 -0.09537 -0.24375 -0.09329 C -0.24479 -0.09723 -0.24453 -0.10371 -0.24661 -0.10533 C -0.24844 -0.10648 -0.24713 -0.09931 -0.24739 -0.0963 C -0.24778 -0.09468 -0.24818 -0.09236 -0.24818 -0.0919 C -0.24818 -0.09213 -0.25156 -0.11551 -0.25156 -0.11574 " pathEditMode="relative" rAng="0" ptsTypes="AAAAAAAAAAAAAAAAAAAAAAAAAAAAAAAAAAAAAAAAAAA">
                                      <p:cBhvr>
                                        <p:cTn id="46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253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2.08333E-6 0.00023 C -0.00339 -0.02893 -0.0043 -0.05833 -0.0099 -0.0868 C -0.01914 -0.13217 -0.03477 -0.17592 -0.04479 -0.22106 C -0.04896 -0.23981 -0.05182 -0.25879 -0.05729 -0.27708 C -0.05964 -0.28449 -0.06432 -0.29097 -0.06797 -0.29745 C -0.07292 -0.30602 -0.07761 -0.31504 -0.08321 -0.32268 C -0.08737 -0.32824 -0.09206 -0.33356 -0.09753 -0.33773 C -0.10612 -0.34398 -0.11953 -0.35278 -0.13151 -0.35532 C -0.1336 -0.35578 -0.13568 -0.35602 -0.13776 -0.35625 C -0.13867 -0.35671 -0.13998 -0.35671 -0.14063 -0.35717 C -0.14258 -0.35903 -0.14584 -0.36273 -0.14584 -0.3625 C -0.15182 -0.36157 -0.15821 -0.36157 -0.16367 -0.35903 C -0.16719 -0.35787 -0.16979 -0.35 -0.17084 -0.34699 C -0.1737 -0.33958 -0.17617 -0.33217 -0.17891 -0.32453 C -0.17982 -0.31782 -0.18164 -0.30555 -0.18164 -0.29838 C -0.18164 -0.28865 -0.18164 -0.2787 -0.18073 -0.26875 C -0.18034 -0.26528 -0.17891 -0.2618 -0.178 -0.25833 C -0.17852 -0.23912 -0.17617 -0.21157 -0.18164 -0.19028 C -0.18307 -0.18495 -0.18555 -0.17986 -0.18698 -0.17453 C -0.18998 -0.16389 -0.19206 -0.14884 -0.19584 -0.1375 C -0.19896 -0.12801 -0.19831 -0.13287 -0.203 -0.12315 C -0.2043 -0.12153 -0.20456 -0.11875 -0.20573 -0.11666 C -0.23177 -0.07685 -0.20573 -0.1206 -0.22904 -0.0868 C -0.23321 -0.08102 -0.23998 -0.06898 -0.24688 -0.0625 C -0.24805 -0.06157 -0.24935 -0.06088 -0.25039 -0.05972 C -0.25261 -0.0581 -0.25443 -0.05578 -0.25664 -0.05416 C -0.25834 -0.05324 -0.26029 -0.05278 -0.26211 -0.05231 C -0.26354 -0.05949 -0.26446 -0.0669 -0.26654 -0.07361 C -0.26719 -0.07569 -0.26862 -0.0794 -0.27005 -0.07847 C -0.27448 -0.07569 -0.27591 -0.06967 -0.27904 -0.06528 C -0.28099 -0.06273 -0.28321 -0.06041 -0.28529 -0.05787 C -0.28815 -0.0493 -0.28477 -0.0581 -0.29154 -0.0699 C -0.29219 -0.07106 -0.2931 -0.06828 -0.29336 -0.06713 C -0.29479 -0.06389 -0.29544 -0.06018 -0.29688 -0.05694 C -0.29818 -0.05486 -0.29974 -0.05301 -0.30143 -0.05139 C -0.30274 -0.05023 -0.30456 -0.04953 -0.30586 -0.04861 C -0.3069 -0.04815 -0.30781 -0.04768 -0.3086 -0.04676 C -0.30977 -0.0456 -0.31029 -0.04421 -0.3112 -0.04305 C -0.31237 -0.04583 -0.31211 -0.05023 -0.31485 -0.05139 C -0.31693 -0.05231 -0.31537 -0.04699 -0.31576 -0.0449 C -0.31602 -0.04398 -0.31654 -0.0419 -0.31654 -0.04166 L -0.31654 -0.0419 " pathEditMode="relative" rAng="0" ptsTypes="AAAAAAAAAAAAAAAAAAAAAAAAAAAAAAAAAAAAAAAAAAA">
                                      <p:cBhvr>
                                        <p:cTn id="4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-18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2.22222E-6 L -8.33333E-7 0.00023 C -0.00286 -0.04306 -0.00364 -0.08681 -0.00859 -0.12917 C -0.01667 -0.19676 -0.03034 -0.26204 -0.03906 -0.32917 C -0.04271 -0.35695 -0.04518 -0.38542 -0.05 -0.4125 C -0.05208 -0.42361 -0.05612 -0.4331 -0.05937 -0.44306 C -0.06367 -0.45579 -0.06771 -0.46898 -0.07266 -0.48056 C -0.0763 -0.48889 -0.08034 -0.49676 -0.08516 -0.50278 C -0.09271 -0.51227 -0.10443 -0.52523 -0.11484 -0.52917 C -0.11667 -0.52986 -0.11849 -0.53009 -0.12031 -0.53056 C -0.12109 -0.53102 -0.12226 -0.53125 -0.12279 -0.53195 C -0.12448 -0.53449 -0.12734 -0.54028 -0.12734 -0.54005 C -0.13255 -0.53843 -0.13815 -0.53843 -0.14297 -0.53472 C -0.14596 -0.53287 -0.14831 -0.52107 -0.14922 -0.51667 C -0.15169 -0.50579 -0.15391 -0.49445 -0.15625 -0.48334 C -0.15703 -0.47338 -0.15859 -0.45509 -0.15859 -0.44445 C -0.15859 -0.42963 -0.15859 -0.41482 -0.15781 -0.4 C -0.15755 -0.39491 -0.15625 -0.38982 -0.15547 -0.38472 C -0.15586 -0.35602 -0.15391 -0.31505 -0.15859 -0.28334 C -0.15989 -0.27547 -0.16211 -0.26783 -0.16328 -0.25996 C -0.16588 -0.24422 -0.16771 -0.22153 -0.17109 -0.20463 C -0.17383 -0.19051 -0.17318 -0.19769 -0.17734 -0.18334 C -0.17838 -0.18033 -0.17864 -0.17662 -0.17969 -0.17361 C -0.20247 -0.11435 -0.17969 -0.17917 -0.2 -0.12917 C -0.20364 -0.1206 -0.20963 -0.10255 -0.21562 -0.09306 C -0.21667 -0.09167 -0.21784 -0.09051 -0.21875 -0.08889 C -0.2207 -0.08634 -0.22226 -0.08287 -0.22422 -0.08056 C -0.22565 -0.07917 -0.22734 -0.07871 -0.22891 -0.07778 C -0.23021 -0.08843 -0.23099 -0.09954 -0.23281 -0.10972 C -0.23333 -0.11273 -0.23463 -0.11829 -0.23594 -0.11667 C -0.23971 -0.1125 -0.24101 -0.10371 -0.24375 -0.09722 C -0.24544 -0.09352 -0.24739 -0.08982 -0.24922 -0.08611 C -0.25169 -0.07338 -0.2487 -0.08658 -0.25469 -0.10417 C -0.25521 -0.10579 -0.25599 -0.10162 -0.25625 -0.1 C -0.25755 -0.09514 -0.25807 -0.08959 -0.25937 -0.08472 C -0.26042 -0.08172 -0.26185 -0.07894 -0.26328 -0.07639 C -0.26445 -0.07477 -0.26601 -0.07384 -0.26719 -0.07222 C -0.2681 -0.07153 -0.26888 -0.07084 -0.26953 -0.06945 C -0.27057 -0.06783 -0.27109 -0.06574 -0.27187 -0.06389 C -0.27292 -0.06806 -0.27266 -0.07477 -0.275 -0.07639 C -0.27682 -0.07778 -0.27552 -0.06991 -0.27578 -0.06667 C -0.27604 -0.06528 -0.27656 -0.0625 -0.27656 -0.06227 L -0.27656 -0.0625 " pathEditMode="relative" rAng="0" ptsTypes="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0.02824 L 3.54167E-6 -0.02801 C -0.00287 -0.06921 -0.00365 -0.11065 -0.0086 -0.1507 C -0.01667 -0.21482 -0.03034 -0.27662 -0.03907 -0.34028 C -0.04271 -0.36667 -0.04519 -0.39352 -0.05 -0.41921 C -0.05209 -0.42986 -0.05612 -0.43889 -0.05938 -0.44815 C -0.06368 -0.46042 -0.06771 -0.47292 -0.07266 -0.4838 C -0.07631 -0.49167 -0.08034 -0.49908 -0.08516 -0.50486 C -0.09271 -0.51389 -0.10443 -0.52616 -0.11485 -0.52986 C -0.11667 -0.53056 -0.11849 -0.53079 -0.12032 -0.53125 C -0.1211 -0.53171 -0.12214 -0.53195 -0.12266 -0.53241 C -0.12448 -0.53496 -0.12735 -0.54028 -0.12735 -0.54005 C -0.13256 -0.53866 -0.13815 -0.53866 -0.14297 -0.53519 C -0.14597 -0.53333 -0.14831 -0.52222 -0.14922 -0.51806 C -0.1517 -0.50764 -0.15391 -0.49699 -0.15625 -0.48634 C -0.15703 -0.47708 -0.1586 -0.45972 -0.1586 -0.44954 C -0.1586 -0.43542 -0.1586 -0.42153 -0.15782 -0.40741 C -0.15756 -0.40255 -0.15625 -0.39769 -0.15547 -0.39306 C -0.15586 -0.36574 -0.15391 -0.32685 -0.1586 -0.29676 C -0.1599 -0.28935 -0.16211 -0.28218 -0.16328 -0.27477 C -0.16589 -0.25926 -0.16771 -0.2382 -0.1711 -0.22199 C -0.17383 -0.2088 -0.17318 -0.21574 -0.17735 -0.20208 C -0.17839 -0.19954 -0.17865 -0.19583 -0.17969 -0.19283 C -0.20248 -0.13681 -0.17969 -0.19838 -0.2 -0.1507 C -0.20365 -0.14259 -0.20964 -0.12546 -0.21563 -0.11644 C -0.21667 -0.11528 -0.21784 -0.11412 -0.21875 -0.1125 C -0.22071 -0.11019 -0.22227 -0.10695 -0.22422 -0.10463 C -0.22565 -0.10347 -0.22735 -0.10301 -0.22891 -0.10208 C -0.23021 -0.11204 -0.23099 -0.12269 -0.23282 -0.13241 C -0.23334 -0.13519 -0.23464 -0.14051 -0.23594 -0.13889 C -0.23972 -0.13496 -0.24102 -0.12662 -0.24375 -0.1206 C -0.24545 -0.1169 -0.2474 -0.11343 -0.24922 -0.10996 C -0.2517 -0.09792 -0.2487 -0.11042 -0.25469 -0.12708 C -0.25521 -0.12871 -0.25599 -0.12477 -0.25625 -0.12315 C -0.25756 -0.11852 -0.25808 -0.1132 -0.25938 -0.10857 C -0.26042 -0.10579 -0.26185 -0.10324 -0.26328 -0.1007 C -0.26446 -0.09931 -0.26602 -0.09838 -0.26719 -0.09676 C -0.2681 -0.09607 -0.26888 -0.09537 -0.26953 -0.09421 C -0.27058 -0.09259 -0.2711 -0.09074 -0.27188 -0.08889 C -0.27292 -0.09283 -0.27266 -0.09931 -0.275 -0.1007 C -0.27683 -0.10208 -0.27552 -0.09468 -0.27578 -0.09144 C -0.27605 -0.09028 -0.27657 -0.0875 -0.27657 -0.08727 L -0.27657 -0.0875 " pathEditMode="relative" rAng="0" ptsTypes="AAAAAAAAAAAAAAAAAAAAAAAAAAAAAAAAAAAAAAAAAAA">
                                      <p:cBhvr>
                                        <p:cTn id="5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560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3.75E-6 0.00023 C -0.00287 -0.04306 -0.00365 -0.08681 -0.0086 -0.12917 C -0.01667 -0.19676 -0.03034 -0.26204 -0.03907 -0.32917 C -0.04271 -0.35695 -0.04519 -0.38542 -0.05 -0.4125 C -0.05209 -0.42361 -0.05612 -0.43311 -0.05938 -0.44306 C -0.06368 -0.45579 -0.06771 -0.46899 -0.07279 -0.48056 C -0.07631 -0.48889 -0.08034 -0.49676 -0.08516 -0.50278 C -0.09284 -0.51227 -0.10456 -0.52524 -0.11485 -0.52917 C -0.1168 -0.52986 -0.11849 -0.5301 -0.12032 -0.53056 C -0.1211 -0.53102 -0.12227 -0.53125 -0.12279 -0.53195 C -0.12448 -0.53449 -0.12735 -0.54028 -0.12735 -0.54005 C -0.13256 -0.53843 -0.13815 -0.53843 -0.14297 -0.53473 C -0.14597 -0.53287 -0.14831 -0.52107 -0.14922 -0.51667 C -0.1517 -0.50579 -0.15391 -0.49445 -0.15625 -0.48334 C -0.15703 -0.47338 -0.1586 -0.4551 -0.1586 -0.44445 C -0.1586 -0.42963 -0.1586 -0.41482 -0.15782 -0.40024 C -0.15756 -0.39491 -0.15625 -0.38982 -0.15547 -0.38473 C -0.15586 -0.35602 -0.15391 -0.31505 -0.1586 -0.28334 C -0.1599 -0.27547 -0.16211 -0.26783 -0.16328 -0.25996 C -0.16589 -0.24399 -0.16771 -0.22153 -0.1711 -0.20463 C -0.17383 -0.19051 -0.17318 -0.19769 -0.17735 -0.18334 C -0.17839 -0.18079 -0.17865 -0.17662 -0.17969 -0.17361 C -0.20248 -0.11436 -0.17969 -0.17963 -0.2 -0.12917 C -0.20365 -0.12061 -0.20964 -0.10255 -0.21563 -0.09306 C -0.21667 -0.09167 -0.21784 -0.09051 -0.21875 -0.08889 C -0.22071 -0.08635 -0.22227 -0.08287 -0.22422 -0.08056 C -0.22565 -0.07917 -0.22735 -0.07871 -0.22891 -0.07778 C -0.23021 -0.08843 -0.23099 -0.09954 -0.23282 -0.10973 C -0.23334 -0.11274 -0.23464 -0.11829 -0.23594 -0.11667 C -0.23972 -0.1125 -0.24102 -0.10371 -0.24375 -0.09723 C -0.24545 -0.09352 -0.2474 -0.08982 -0.24922 -0.08611 C -0.2517 -0.07338 -0.2487 -0.08658 -0.25469 -0.10417 C -0.25521 -0.10579 -0.25599 -0.10162 -0.25625 -0.1 C -0.25756 -0.09514 -0.25808 -0.08959 -0.25938 -0.08473 C -0.26042 -0.08172 -0.26185 -0.07894 -0.26328 -0.07639 C -0.26446 -0.07477 -0.26602 -0.07385 -0.26719 -0.07223 C -0.2681 -0.07153 -0.26888 -0.07084 -0.26953 -0.06945 C -0.27058 -0.06783 -0.2711 -0.06574 -0.27188 -0.06389 C -0.27292 -0.06806 -0.27266 -0.07477 -0.275 -0.07639 C -0.27683 -0.07778 -0.27552 -0.06991 -0.27578 -0.06667 C -0.27605 -0.06528 -0.27657 -0.0625 -0.27657 -0.06227 L -0.27657 -0.0625 " pathEditMode="relative" rAng="0" ptsTypes="AAAAAAAAAAAAAAAAAAAAAAAAAAAAAAAAAAAAAAAAAAA">
                                      <p:cBhvr>
                                        <p:cTn id="54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344 0.0801 L 0.02344 0.08079 C 0.01966 0.03843 0.01849 -0.0044 0.01224 -0.0456 C 0.00196 -0.11157 -0.01523 -0.17523 -0.02643 -0.24097 C -0.03125 -0.26782 -0.03437 -0.2956 -0.04049 -0.32199 C -0.04297 -0.33287 -0.0483 -0.34213 -0.05247 -0.35185 C -0.05781 -0.36435 -0.06302 -0.37731 -0.06914 -0.38842 C -0.07396 -0.39653 -0.07903 -0.40416 -0.08515 -0.41018 C -0.09479 -0.41921 -0.10976 -0.43217 -0.12291 -0.43588 C -0.12539 -0.43657 -0.12747 -0.4368 -0.13008 -0.43727 C -0.13099 -0.43773 -0.13242 -0.43796 -0.13346 -0.43865 C -0.13541 -0.4412 -0.1388 -0.44653 -0.1388 -0.44629 C -0.14531 -0.4449 -0.15273 -0.4449 -0.15872 -0.44143 C -0.16276 -0.43958 -0.16575 -0.42801 -0.16666 -0.42361 C -0.16979 -0.41296 -0.17239 -0.40208 -0.17539 -0.3912 C -0.17669 -0.38148 -0.17838 -0.36365 -0.17838 -0.35324 C -0.17838 -0.33865 -0.17838 -0.3243 -0.17747 -0.30995 C -0.17708 -0.30486 -0.17539 -0.3 -0.17448 -0.2949 C -0.175 -0.2669 -0.17239 -0.22685 -0.17838 -0.19606 C -0.18021 -0.18842 -0.18307 -0.18102 -0.1845 -0.17315 C -0.18763 -0.15764 -0.19023 -0.13565 -0.19453 -0.11921 C -0.19791 -0.10555 -0.19713 -0.1125 -0.20234 -0.09861 C -0.20364 -0.09606 -0.20403 -0.0919 -0.20547 -0.08889 C -0.2345 -0.03148 -0.20547 -0.0949 -0.23112 -0.0456 C -0.23593 -0.03727 -0.24336 -0.01967 -0.25117 -0.01065 C -0.25273 -0.00949 -0.25377 -0.00787 -0.25508 -0.00648 C -0.25768 -0.00416 -0.2595 -0.00046 -0.26198 0.00162 C -0.26393 0.00301 -0.26601 0.00371 -0.26797 0.00417 C -0.26979 -0.00602 -0.2707 -0.01713 -0.27291 -0.02662 C -0.27369 -0.02963 -0.27513 -0.03518 -0.27682 -0.03379 C -0.28203 -0.02963 -0.28333 -0.02083 -0.28685 -0.01435 C -0.28906 -0.01088 -0.29153 -0.00717 -0.29375 -0.0037 C -0.29687 0.0088 -0.29323 -0.00416 -0.30078 -0.02129 C -0.30156 -0.02315 -0.30247 -0.01898 -0.3026 -0.01713 C -0.30455 -0.0125 -0.30508 -0.00717 -0.30677 -0.00231 C -0.30807 0.0007 -0.30989 0.00347 -0.31172 0.00579 C -0.31302 0.00718 -0.31523 0.00834 -0.31679 0.00996 C -0.31784 0.01019 -0.31888 0.01135 -0.31979 0.0125 C -0.32083 0.01435 -0.32174 0.01597 -0.32265 0.01783 C -0.32383 0.01412 -0.32369 0.00718 -0.32656 0.00579 C -0.32903 0.00417 -0.32734 0.01181 -0.32773 0.01528 C -0.32786 0.01667 -0.32851 0.01945 -0.32851 0.01968 C -0.32851 0.01945 -0.34791 0.06667 -0.34791 0.0669 " pathEditMode="relative" rAng="0" ptsTypes="AAAAAAAAAAAAAAAAAAAAAAAAAAAAAAAAAAAAAAAAAAA">
                                      <p:cBhvr>
                                        <p:cTn id="5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68" y="-2629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0023 C -0.00287 -0.04305 -0.00365 -0.0868 -0.0086 -0.12916 C -0.01667 -0.19676 -0.03034 -0.26203 -0.03907 -0.32916 C -0.04271 -0.35694 -0.04519 -0.38541 -0.05 -0.4125 C -0.05222 -0.42361 -0.05625 -0.4331 -0.05938 -0.44305 C -0.06368 -0.45578 -0.06771 -0.46898 -0.07279 -0.48055 C -0.07631 -0.48889 -0.08034 -0.49676 -0.08516 -0.50278 C -0.09284 -0.51227 -0.10456 -0.52523 -0.11485 -0.52916 C -0.1168 -0.52986 -0.11849 -0.53009 -0.12032 -0.53055 C -0.1211 -0.53102 -0.12227 -0.53125 -0.12279 -0.53194 C -0.12448 -0.53449 -0.12735 -0.54028 -0.12735 -0.54004 C -0.13256 -0.53842 -0.13815 -0.53842 -0.14297 -0.53472 C -0.14597 -0.53287 -0.14831 -0.52106 -0.14922 -0.51666 C -0.1517 -0.50578 -0.15391 -0.49444 -0.15625 -0.48333 C -0.15703 -0.47338 -0.1586 -0.45509 -0.1586 -0.44444 C -0.1586 -0.42963 -0.1586 -0.41481 -0.15782 -0.40023 C -0.15756 -0.39491 -0.15625 -0.38981 -0.15547 -0.38472 C -0.15586 -0.35602 -0.15391 -0.31504 -0.1586 -0.28333 C -0.1599 -0.27546 -0.16211 -0.26782 -0.16328 -0.25995 C -0.16589 -0.24398 -0.16771 -0.22153 -0.1711 -0.2044 C -0.17383 -0.19051 -0.17318 -0.19768 -0.17735 -0.18333 C -0.17839 -0.18055 -0.17865 -0.17662 -0.17969 -0.17361 C -0.20261 -0.11435 -0.17969 -0.1794 -0.2 -0.12916 C -0.20365 -0.1206 -0.20964 -0.10254 -0.21563 -0.09305 C -0.21667 -0.09166 -0.21784 -0.09051 -0.21875 -0.08889 C -0.22071 -0.08634 -0.22227 -0.08287 -0.22422 -0.08055 C -0.22565 -0.07916 -0.22735 -0.0787 -0.22891 -0.07778 C -0.23021 -0.08842 -0.23099 -0.09953 -0.23282 -0.10972 C -0.23334 -0.11273 -0.23464 -0.11828 -0.23594 -0.11666 C -0.23972 -0.1125 -0.24102 -0.1037 -0.24375 -0.09722 C -0.24545 -0.09352 -0.2474 -0.08981 -0.24922 -0.08611 C -0.2517 -0.07338 -0.2487 -0.08657 -0.25469 -0.10416 C -0.25521 -0.10578 -0.25599 -0.10162 -0.25625 -0.1 C -0.25756 -0.09514 -0.25808 -0.08958 -0.25938 -0.08472 C -0.26042 -0.08171 -0.26185 -0.07893 -0.26328 -0.07639 C -0.26446 -0.07477 -0.26602 -0.07384 -0.26719 -0.07222 C -0.2681 -0.07153 -0.26888 -0.07083 -0.26953 -0.06944 C -0.27058 -0.06782 -0.2711 -0.06574 -0.27188 -0.06389 C -0.27292 -0.06805 -0.27266 -0.07477 -0.275 -0.07639 C -0.27683 -0.07778 -0.27552 -0.06991 -0.27578 -0.06666 C -0.27605 -0.06528 -0.27657 -0.0625 -0.27657 -0.06227 L -0.27657 -0.0625 " pathEditMode="relative" rAng="0" ptsTypes="AAAAAAAAAAAAAAAAAAAAAAAAAAAAAAAAAAAAAAAAAAA">
                                      <p:cBhvr>
                                        <p:cTn id="5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0023 C -0.00312 -0.04305 -0.0039 -0.0868 -0.00911 -0.12917 C -0.01757 -0.19676 -0.03204 -0.26204 -0.04127 -0.32917 C -0.04505 -0.35694 -0.04765 -0.38542 -0.05273 -0.4125 C -0.05494 -0.42361 -0.05924 -0.4331 -0.06263 -0.44305 C -0.06718 -0.45579 -0.07135 -0.46898 -0.07656 -0.48055 C -0.08046 -0.48889 -0.08476 -0.49676 -0.08984 -0.50278 C -0.09778 -0.51227 -0.11016 -0.52523 -0.1211 -0.52917 C -0.12305 -0.52986 -0.12487 -0.53009 -0.12683 -0.53055 C -0.12761 -0.53102 -0.12878 -0.53125 -0.1293 -0.53194 C -0.13125 -0.53449 -0.13425 -0.54028 -0.13425 -0.54005 C -0.13972 -0.53842 -0.14558 -0.53842 -0.15066 -0.53472 C -0.15391 -0.53287 -0.15639 -0.52106 -0.1573 -0.51667 C -0.1599 -0.50579 -0.16224 -0.49444 -0.16472 -0.48333 C -0.1655 -0.47338 -0.16719 -0.45509 -0.16719 -0.44444 C -0.16719 -0.42963 -0.16719 -0.41481 -0.16641 -0.40023 C -0.16602 -0.39491 -0.16472 -0.38981 -0.16394 -0.38472 C -0.16433 -0.35648 -0.16224 -0.31505 -0.16719 -0.28333 C -0.16849 -0.27546 -0.17084 -0.26782 -0.17214 -0.25995 C -0.17487 -0.24421 -0.17683 -0.22153 -0.18034 -0.20463 C -0.18321 -0.19051 -0.18256 -0.19768 -0.18698 -0.18333 C -0.18803 -0.18079 -0.18829 -0.17662 -0.18946 -0.17361 C -0.21342 -0.11435 -0.18946 -0.17963 -0.21081 -0.12917 C -0.21459 -0.1206 -0.22097 -0.10255 -0.22722 -0.09305 C -0.22839 -0.09167 -0.22956 -0.09051 -0.2306 -0.08889 C -0.23256 -0.08634 -0.23425 -0.08287 -0.23633 -0.08055 C -0.2379 -0.07917 -0.23959 -0.0787 -0.24128 -0.07778 C -0.24258 -0.08842 -0.24349 -0.09954 -0.24532 -0.10972 C -0.24597 -0.11273 -0.24727 -0.11829 -0.2487 -0.11713 C -0.25261 -0.1125 -0.25404 -0.1037 -0.25691 -0.09722 C -0.25873 -0.09352 -0.26068 -0.08981 -0.26264 -0.08611 C -0.26524 -0.07338 -0.26211 -0.08657 -0.26836 -0.10417 C -0.26902 -0.10579 -0.2698 -0.10162 -0.27006 -0.1 C -0.27149 -0.09514 -0.27201 -0.08958 -0.27331 -0.08472 C -0.27448 -0.08171 -0.27592 -0.07893 -0.27748 -0.07639 C -0.27878 -0.07477 -0.28034 -0.07384 -0.28165 -0.07222 C -0.28256 -0.07153 -0.28334 -0.07083 -0.28412 -0.06944 C -0.28516 -0.06782 -0.28568 -0.06574 -0.28659 -0.06389 C -0.28764 -0.06805 -0.28737 -0.07477 -0.28985 -0.07639 C -0.2918 -0.07778 -0.29037 -0.06991 -0.29063 -0.06667 C -0.29089 -0.06528 -0.29141 -0.0625 -0.29141 -0.06227 L -0.29141 -0.0625 " pathEditMode="relative" rAng="0" ptsTypes="AAAAAAAAAAAAAAAAAAAAAAAAAAAAAAAAAAAAAAAAAAA">
                                      <p:cBhvr>
                                        <p:cTn id="60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-2701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7153 L -3.95833E-6 -0.0713 C -0.00286 -0.10903 -0.00364 -0.14699 -0.00859 -0.1838 C -0.01666 -0.24236 -0.03033 -0.29907 -0.03906 -0.35718 C -0.0427 -0.38125 -0.04518 -0.40602 -0.05 -0.42963 C -0.05208 -0.43912 -0.05612 -0.44745 -0.05937 -0.45602 C -0.06367 -0.46713 -0.0677 -0.47847 -0.07265 -0.48866 C -0.0763 -0.49583 -0.08033 -0.50255 -0.08515 -0.50787 C -0.0927 -0.5162 -0.10442 -0.52732 -0.11484 -0.53079 C -0.11666 -0.53125 -0.11849 -0.53148 -0.12031 -0.53194 C -0.12109 -0.53241 -0.12213 -0.53264 -0.12265 -0.5331 C -0.12448 -0.53542 -0.12734 -0.54028 -0.12734 -0.54005 C -0.13255 -0.53889 -0.13815 -0.53889 -0.14296 -0.53565 C -0.14596 -0.53403 -0.1483 -0.52361 -0.14921 -0.51991 C -0.15169 -0.51042 -0.1539 -0.50069 -0.15625 -0.49097 C -0.15703 -0.48241 -0.15859 -0.46644 -0.15859 -0.45718 C -0.15859 -0.44444 -0.15859 -0.43148 -0.15781 -0.41875 C -0.15755 -0.41435 -0.15625 -0.40995 -0.15546 -0.40532 C -0.15586 -0.38056 -0.1539 -0.34491 -0.15859 -0.31736 C -0.15989 -0.31065 -0.16211 -0.30394 -0.16328 -0.29722 C -0.16588 -0.2831 -0.1677 -0.26389 -0.17109 -0.24907 C -0.17382 -0.23681 -0.17317 -0.24306 -0.17734 -0.23079 C -0.17838 -0.22824 -0.17864 -0.22477 -0.17968 -0.22222 C -0.20247 -0.17083 -0.17968 -0.22732 -0.2 -0.1838 C -0.20364 -0.17616 -0.20963 -0.16065 -0.21562 -0.15232 C -0.21666 -0.15116 -0.21783 -0.15023 -0.21875 -0.14884 C -0.2207 -0.14653 -0.22226 -0.14352 -0.22421 -0.14144 C -0.22565 -0.14028 -0.22734 -0.13982 -0.2289 -0.13912 C -0.2302 -0.14838 -0.23099 -0.15787 -0.23281 -0.1669 C -0.23333 -0.16944 -0.23463 -0.17431 -0.23593 -0.17292 C -0.23971 -0.16921 -0.24101 -0.16157 -0.24375 -0.15602 C -0.24544 -0.15278 -0.24739 -0.14954 -0.24921 -0.1463 C -0.25169 -0.13519 -0.24869 -0.14676 -0.25468 -0.16204 C -0.2552 -0.16343 -0.25599 -0.15972 -0.25625 -0.15833 C -0.25755 -0.15417 -0.25807 -0.14931 -0.25937 -0.14514 C -0.26041 -0.14259 -0.26184 -0.14005 -0.26328 -0.13796 C -0.26445 -0.13657 -0.26601 -0.13565 -0.26718 -0.13426 C -0.26809 -0.13357 -0.26888 -0.1331 -0.26953 -0.13194 C -0.27057 -0.13056 -0.27109 -0.1287 -0.27187 -0.12708 C -0.27291 -0.13056 -0.27265 -0.13657 -0.275 -0.13796 C -0.27682 -0.13912 -0.27552 -0.13218 -0.27578 -0.1294 C -0.27604 -0.12824 -0.27656 -0.12593 -0.27656 -0.12569 L -0.27656 -0.12593 " pathEditMode="relative" rAng="0" ptsTypes="AAAAAAAAAAAAAAAAAAAAAAAAAAAAAAAAAAAAAAAAAAA">
                                      <p:cBhvr>
                                        <p:cTn id="6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342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794 -0.01643 L 0.00794 -0.0162 C 0.00508 -0.05949 0.0043 -0.10324 -0.00065 -0.1456 C -0.00872 -0.21319 -0.0224 -0.27847 -0.03112 -0.3456 C -0.03477 -0.37338 -0.03724 -0.40185 -0.04206 -0.42893 C -0.04414 -0.44004 -0.04818 -0.44953 -0.05143 -0.45949 C -0.05573 -0.47222 -0.05977 -0.48541 -0.06471 -0.49699 C -0.06836 -0.50532 -0.0724 -0.51319 -0.07721 -0.51921 C -0.08477 -0.5287 -0.09648 -0.54166 -0.1069 -0.5456 C -0.10872 -0.54629 -0.11055 -0.54653 -0.11237 -0.54699 C -0.11315 -0.54745 -0.11419 -0.54768 -0.11471 -0.54838 C -0.11654 -0.55092 -0.1194 -0.55671 -0.1194 -0.55648 C -0.12461 -0.55486 -0.13021 -0.55486 -0.13503 -0.55115 C -0.13802 -0.5493 -0.14036 -0.5375 -0.14128 -0.5331 C -0.14375 -0.52222 -0.14596 -0.51088 -0.14831 -0.49977 C -0.14909 -0.48981 -0.15065 -0.47153 -0.15065 -0.46088 C -0.15065 -0.44606 -0.15065 -0.43125 -0.14987 -0.41666 C -0.14961 -0.41134 -0.14831 -0.40625 -0.14753 -0.40115 C -0.14792 -0.37245 -0.14596 -0.33148 -0.15065 -0.29977 C -0.15195 -0.2919 -0.15417 -0.28426 -0.15534 -0.27639 C -0.15794 -0.26041 -0.15977 -0.23796 -0.16315 -0.22106 C -0.16589 -0.20694 -0.16523 -0.21412 -0.1694 -0.19977 C -0.17044 -0.19722 -0.1707 -0.19305 -0.17174 -0.19004 C -0.19453 -0.13078 -0.17174 -0.19606 -0.19206 -0.1456 C -0.1957 -0.13703 -0.20169 -0.11898 -0.20768 -0.10949 C -0.20872 -0.1081 -0.2099 -0.10694 -0.21081 -0.10532 C -0.21276 -0.10278 -0.21432 -0.0993 -0.21628 -0.09699 C -0.21771 -0.0956 -0.2194 -0.09514 -0.22096 -0.09421 C -0.22227 -0.10486 -0.22305 -0.11597 -0.22487 -0.12615 C -0.22539 -0.12916 -0.22669 -0.13472 -0.22799 -0.1331 C -0.23177 -0.12893 -0.23307 -0.12014 -0.23581 -0.11365 C -0.2375 -0.10995 -0.23945 -0.10625 -0.24128 -0.10254 C -0.24375 -0.08981 -0.24076 -0.10301 -0.24674 -0.1206 C -0.24727 -0.12222 -0.24805 -0.11805 -0.24831 -0.11643 C -0.24961 -0.11157 -0.25013 -0.10602 -0.25143 -0.10115 C -0.25247 -0.09815 -0.25391 -0.09537 -0.25534 -0.09282 C -0.25651 -0.0912 -0.25807 -0.09028 -0.25924 -0.08865 C -0.26016 -0.08796 -0.26094 -0.08727 -0.26159 -0.08588 C -0.26263 -0.08426 -0.26315 -0.08217 -0.26393 -0.08032 C -0.26497 -0.08449 -0.26471 -0.0912 -0.26706 -0.09282 C -0.26888 -0.09421 -0.26758 -0.08634 -0.26784 -0.0831 C -0.2681 -0.08171 -0.26862 -0.07893 -0.26862 -0.0787 L -0.26862 -0.07893 " pathEditMode="relative" rAng="0" ptsTypes="AAAAAAAAAAAAAAAAAAAAAAAAAAAAAAAAAAAAAAAAAAA">
                                      <p:cBhvr>
                                        <p:cTn id="6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1.48148E-6 L 4.16667E-7 0.00023 C -0.00286 -0.04306 -0.00365 -0.08681 -0.00833 -0.12917 C -0.01615 -0.19676 -0.02943 -0.26204 -0.03789 -0.32917 C -0.04141 -0.35695 -0.04375 -0.38542 -0.04844 -0.4125 C -0.05052 -0.42361 -0.05443 -0.4331 -0.05755 -0.44306 C -0.06172 -0.45579 -0.06563 -0.46898 -0.07044 -0.48056 C -0.07396 -0.48889 -0.07786 -0.49676 -0.08255 -0.50278 C -0.08984 -0.51227 -0.10117 -0.52523 -0.1112 -0.52917 C -0.11302 -0.52986 -0.11471 -0.53009 -0.11654 -0.53056 C -0.11732 -0.53102 -0.11823 -0.53125 -0.11875 -0.53195 C -0.12057 -0.53449 -0.12331 -0.54028 -0.12331 -0.54005 C -0.12839 -0.53843 -0.13385 -0.53843 -0.13841 -0.53472 C -0.14141 -0.53287 -0.14362 -0.52107 -0.14453 -0.51667 C -0.14688 -0.50579 -0.14909 -0.49445 -0.1513 -0.48333 C -0.15208 -0.47338 -0.15365 -0.45509 -0.15365 -0.44445 C -0.15365 -0.42963 -0.15365 -0.41482 -0.15286 -0.4 C -0.1526 -0.39491 -0.1513 -0.38982 -0.15052 -0.38472 C -0.15091 -0.35602 -0.14909 -0.31505 -0.15365 -0.28333 C -0.15482 -0.27546 -0.15703 -0.26783 -0.15807 -0.25996 C -0.16068 -0.24398 -0.16237 -0.22153 -0.16563 -0.20463 C -0.16836 -0.19051 -0.16771 -0.19769 -0.17175 -0.18333 C -0.17279 -0.18033 -0.17305 -0.17662 -0.17396 -0.17361 C -0.19609 -0.11435 -0.17396 -0.17917 -0.19362 -0.12917 C -0.19714 -0.1206 -0.203 -0.10255 -0.20872 -0.09306 C -0.20977 -0.09167 -0.21094 -0.09051 -0.21185 -0.08889 C -0.21367 -0.08634 -0.21523 -0.08287 -0.21706 -0.08056 C -0.21849 -0.07917 -0.22018 -0.07871 -0.22161 -0.07778 C -0.22292 -0.08843 -0.2237 -0.09954 -0.22539 -0.10972 C -0.22591 -0.11273 -0.22721 -0.11829 -0.22839 -0.11667 C -0.23216 -0.1125 -0.23333 -0.10371 -0.23607 -0.09722 C -0.23763 -0.09352 -0.23958 -0.08982 -0.24128 -0.08611 C -0.24375 -0.07338 -0.24076 -0.08658 -0.24661 -0.10417 C -0.24714 -0.10579 -0.24792 -0.10162 -0.24805 -0.1 C -0.24935 -0.09514 -0.24987 -0.08958 -0.25117 -0.08472 C -0.25208 -0.08171 -0.25352 -0.07894 -0.25495 -0.07639 C -0.25599 -0.07477 -0.25755 -0.07384 -0.25872 -0.07222 C -0.25964 -0.07153 -0.26029 -0.07083 -0.26094 -0.06945 C -0.26198 -0.06783 -0.2625 -0.06574 -0.26328 -0.06389 C -0.26419 -0.06806 -0.26393 -0.07477 -0.26628 -0.07639 C -0.26797 -0.07778 -0.2668 -0.06991 -0.26706 -0.06667 C -0.26732 -0.06528 -0.26771 -0.0625 -0.26771 -0.06227 L -0.26771 -0.0625 " pathEditMode="relative" rAng="0" ptsTypes="AAAAAAAAAAAAAAAAAAAAAAAAAAAAAAAAAAAAAAAAAAA">
                                      <p:cBhvr>
                                        <p:cTn id="6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2701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8.33333E-7 0.00023 C -0.00299 -0.04329 -0.00378 -0.08681 -0.00872 -0.12917 C -0.0168 -0.19676 -0.03047 -0.26204 -0.03906 -0.32917 C -0.04271 -0.35694 -0.04531 -0.38542 -0.05013 -0.4125 C -0.05208 -0.42361 -0.05612 -0.4331 -0.0595 -0.44306 C -0.06367 -0.45579 -0.06771 -0.46898 -0.07279 -0.48056 C -0.07643 -0.48889 -0.08047 -0.49676 -0.08529 -0.50278 C -0.09271 -0.51227 -0.10456 -0.52523 -0.11497 -0.52917 C -0.11667 -0.52986 -0.11849 -0.53009 -0.12031 -0.53056 C -0.12122 -0.53102 -0.12226 -0.53125 -0.12279 -0.53194 C -0.12461 -0.53449 -0.12747 -0.54028 -0.12747 -0.54005 C -0.13268 -0.53843 -0.13815 -0.53843 -0.14297 -0.53472 C -0.14609 -0.53287 -0.14844 -0.52106 -0.14922 -0.51667 C -0.15182 -0.50579 -0.15404 -0.49444 -0.15638 -0.48333 C -0.15716 -0.47338 -0.15859 -0.45509 -0.15859 -0.44444 C -0.15859 -0.42963 -0.15859 -0.41481 -0.15794 -0.4 C -0.15768 -0.39491 -0.15638 -0.38981 -0.15547 -0.38472 C -0.15599 -0.35602 -0.15404 -0.31505 -0.15859 -0.28333 C -0.16003 -0.27546 -0.16224 -0.26782 -0.16341 -0.25995 C -0.16601 -0.24421 -0.16784 -0.22153 -0.17109 -0.20463 C -0.17383 -0.19051 -0.17331 -0.19769 -0.17734 -0.18333 C -0.17851 -0.18032 -0.17878 -0.17662 -0.17982 -0.17361 C -0.2026 -0.11435 -0.17982 -0.17917 -0.20013 -0.12917 C -0.20364 -0.12083 -0.20976 -0.10255 -0.21575 -0.09306 C -0.2168 -0.09167 -0.21797 -0.09051 -0.21888 -0.08889 C -0.22083 -0.08657 -0.22239 -0.08287 -0.22435 -0.08079 C -0.22578 -0.07917 -0.22747 -0.0787 -0.22904 -0.07778 C -0.23034 -0.08843 -0.23112 -0.09954 -0.23294 -0.10972 C -0.23346 -0.11273 -0.23476 -0.11829 -0.23607 -0.11667 C -0.23984 -0.11273 -0.24114 -0.1037 -0.24388 -0.09722 C -0.24557 -0.09352 -0.24753 -0.08981 -0.24935 -0.08611 C -0.25182 -0.07338 -0.2487 -0.08657 -0.25482 -0.10417 C -0.25534 -0.10579 -0.25612 -0.10162 -0.25638 -0.1 C -0.25768 -0.09514 -0.25807 -0.08981 -0.2595 -0.08495 C -0.26055 -0.08171 -0.26198 -0.07917 -0.26341 -0.07662 C -0.26458 -0.075 -0.26614 -0.07384 -0.26732 -0.07222 C -0.26823 -0.07176 -0.26901 -0.07106 -0.26966 -0.06944 C -0.2707 -0.06782 -0.27122 -0.06597 -0.272 -0.06389 C -0.27305 -0.06806 -0.27279 -0.075 -0.27513 -0.07662 C -0.27695 -0.07778 -0.27565 -0.07014 -0.27591 -0.0669 C -0.27617 -0.06528 -0.27669 -0.06273 -0.27669 -0.06227 C -0.27669 -0.0625 -0.2875 -0.03889 -0.2875 -0.03912 " pathEditMode="relative" rAng="0" ptsTypes="AAAAAAAAAAAAAAAAAAAAAAAAAAAAAAAAAAAAAAAAAAA">
                                      <p:cBhvr>
                                        <p:cTn id="6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270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3.7037E-7 L -2.08333E-7 0.00023 C -0.00312 -0.04329 -0.00378 -0.08681 -0.00872 -0.12917 C -0.01693 -0.19676 -0.03047 -0.26204 -0.03906 -0.32917 C -0.04284 -0.35694 -0.04531 -0.38542 -0.05026 -0.4125 C -0.05221 -0.42361 -0.05625 -0.4331 -0.0595 -0.44306 C -0.06367 -0.45579 -0.06771 -0.46898 -0.07279 -0.48056 C -0.07643 -0.48889 -0.0806 -0.49676 -0.08529 -0.50278 C -0.09284 -0.51227 -0.10456 -0.52523 -0.11497 -0.52917 C -0.1168 -0.52986 -0.11849 -0.53009 -0.12044 -0.53056 C -0.12135 -0.53102 -0.12227 -0.53125 -0.12292 -0.53194 C -0.12448 -0.53449 -0.1276 -0.54028 -0.1276 -0.54005 C -0.13268 -0.53843 -0.13828 -0.53843 -0.1431 -0.53472 C -0.14622 -0.53287 -0.14844 -0.52106 -0.14935 -0.51667 C -0.15182 -0.50579 -0.15404 -0.49444 -0.15651 -0.48333 C -0.15716 -0.47338 -0.15872 -0.45509 -0.15872 -0.44444 C -0.15872 -0.42963 -0.15872 -0.41481 -0.15794 -0.4 C -0.15781 -0.39491 -0.15651 -0.38981 -0.1556 -0.38472 C -0.15599 -0.35602 -0.15404 -0.31505 -0.15872 -0.28333 C -0.16016 -0.27546 -0.16237 -0.26782 -0.16328 -0.25995 C -0.16602 -0.24421 -0.16771 -0.22153 -0.17122 -0.20417 C -0.17396 -0.19051 -0.17344 -0.19768 -0.17747 -0.18333 C -0.17839 -0.18032 -0.17891 -0.17662 -0.17969 -0.17361 C -0.2026 -0.11435 -0.17969 -0.17917 -0.20013 -0.12917 C -0.20365 -0.12083 -0.20964 -0.10255 -0.21589 -0.09306 C -0.2168 -0.09167 -0.2181 -0.09051 -0.21901 -0.08889 C -0.22083 -0.08657 -0.22253 -0.08287 -0.22435 -0.08079 C -0.22578 -0.07917 -0.22747 -0.0787 -0.22904 -0.07778 C -0.23034 -0.08843 -0.23112 -0.09954 -0.23294 -0.10972 C -0.23346 -0.11273 -0.23477 -0.11829 -0.23607 -0.11667 C -0.23997 -0.11273 -0.24115 -0.1037 -0.24401 -0.09722 C -0.24557 -0.09352 -0.24753 -0.08981 -0.24935 -0.08611 C -0.25182 -0.07338 -0.2487 -0.08657 -0.25469 -0.10417 C -0.25534 -0.10579 -0.25612 -0.10162 -0.25651 -0.1 C -0.25781 -0.09514 -0.2582 -0.08981 -0.25964 -0.08495 C -0.26055 -0.08171 -0.26198 -0.07917 -0.26341 -0.07662 C -0.26458 -0.075 -0.26628 -0.07384 -0.26732 -0.07222 C -0.26823 -0.07176 -0.26888 -0.07106 -0.26953 -0.06944 C -0.2707 -0.06782 -0.27109 -0.0662 -0.27214 -0.06389 C -0.27305 -0.06806 -0.27279 -0.075 -0.27526 -0.07662 C -0.27695 -0.07778 -0.27552 -0.07014 -0.27591 -0.0669 C -0.27617 -0.06528 -0.27669 -0.06273 -0.27669 -0.06227 C -0.27669 -0.06273 -0.29948 -0.05949 -0.29948 -0.05972 " pathEditMode="relative" rAng="0" ptsTypes="AAAAAAAAAAAAAAAAAAAAAAAAAAAAAAAAAAAAAAAAAAA">
                                      <p:cBhvr>
                                        <p:cTn id="7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4" y="-2701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2.22222E-6 L 3.95833E-6 0.00023 C -0.00287 -0.04306 -0.00365 -0.08681 -0.0086 -0.12917 C -0.01667 -0.19676 -0.03034 -0.26204 -0.03907 -0.32917 C -0.04271 -0.35695 -0.04519 -0.38542 -0.05 -0.4125 C -0.05209 -0.42361 -0.05612 -0.4331 -0.05938 -0.44306 C -0.06368 -0.45579 -0.06771 -0.46898 -0.07266 -0.48056 C -0.07631 -0.48889 -0.08034 -0.49676 -0.08516 -0.50278 C -0.09271 -0.51227 -0.10443 -0.52523 -0.11485 -0.52917 C -0.11667 -0.52986 -0.11849 -0.53009 -0.12032 -0.53056 C -0.1211 -0.53102 -0.12214 -0.53125 -0.12266 -0.53195 C -0.12448 -0.53449 -0.12735 -0.54028 -0.12735 -0.54005 C -0.13256 -0.53843 -0.13815 -0.53843 -0.14297 -0.53472 C -0.14597 -0.53287 -0.14831 -0.52107 -0.14922 -0.51667 C -0.1517 -0.50579 -0.15391 -0.49445 -0.15625 -0.48334 C -0.15704 -0.47338 -0.1586 -0.45509 -0.1586 -0.44445 C -0.1586 -0.42963 -0.1586 -0.41482 -0.15782 -0.4 C -0.15756 -0.39491 -0.15625 -0.38982 -0.15547 -0.38472 C -0.15586 -0.35602 -0.15391 -0.31505 -0.1586 -0.28334 C -0.1599 -0.27547 -0.16211 -0.26783 -0.16329 -0.25996 C -0.16589 -0.24375 -0.16771 -0.22153 -0.1711 -0.2044 C -0.17383 -0.19051 -0.17318 -0.19769 -0.17735 -0.18334 C -0.17839 -0.18033 -0.17865 -0.17662 -0.17969 -0.17361 C -0.20248 -0.11435 -0.17969 -0.17917 -0.2 -0.12917 C -0.20365 -0.1206 -0.20964 -0.10255 -0.21563 -0.09306 C -0.21667 -0.09167 -0.21784 -0.09051 -0.21875 -0.08889 C -0.22071 -0.08634 -0.22227 -0.08287 -0.22422 -0.08056 C -0.22565 -0.07917 -0.22735 -0.07871 -0.22891 -0.07778 C -0.23021 -0.08843 -0.23099 -0.09954 -0.23282 -0.10972 C -0.23334 -0.11273 -0.23464 -0.11829 -0.23594 -0.11667 C -0.23972 -0.1125 -0.24102 -0.10371 -0.24375 -0.09722 C -0.24545 -0.09352 -0.2474 -0.08982 -0.24922 -0.08611 C -0.2517 -0.07338 -0.2487 -0.08658 -0.25469 -0.10417 C -0.25521 -0.10579 -0.25599 -0.10162 -0.25625 -0.1 C -0.25756 -0.09514 -0.25808 -0.08959 -0.25938 -0.08472 C -0.26042 -0.08172 -0.26185 -0.07894 -0.26329 -0.07639 C -0.26446 -0.07477 -0.26602 -0.07384 -0.26719 -0.07222 C -0.2681 -0.07153 -0.26888 -0.07084 -0.26954 -0.06945 C -0.27058 -0.06783 -0.2711 -0.06574 -0.27188 -0.06389 C -0.27292 -0.06806 -0.27266 -0.07477 -0.275 -0.07639 C -0.27683 -0.07778 -0.27552 -0.06991 -0.27579 -0.06667 C -0.27605 -0.06528 -0.27657 -0.0625 -0.27657 -0.06227 L -0.27657 -0.0625 " pathEditMode="relative" rAng="0" ptsTypes="AAAAAAAAAAAAAAAAAAAAAAAAAAAAAAAAAAAAAAAAAAA">
                                      <p:cBhvr>
                                        <p:cTn id="7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4E4AA-6A0B-38D1-99C8-05788E4A0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54228"/>
              </p:ext>
            </p:extLst>
          </p:nvPr>
        </p:nvGraphicFramePr>
        <p:xfrm>
          <a:off x="1307999" y="2174265"/>
          <a:ext cx="6818294" cy="287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모서리가 둥근 직사각형 34">
            <a:extLst>
              <a:ext uri="{FF2B5EF4-FFF2-40B4-BE49-F238E27FC236}">
                <a16:creationId xmlns:a16="http://schemas.microsoft.com/office/drawing/2014/main" id="{F4708AEB-4D4A-A0AB-6287-352AB60BFC4B}"/>
              </a:ext>
            </a:extLst>
          </p:cNvPr>
          <p:cNvSpPr/>
          <p:nvPr/>
        </p:nvSpPr>
        <p:spPr>
          <a:xfrm>
            <a:off x="2440353" y="2722139"/>
            <a:ext cx="4535096" cy="33164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E257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모서리가 둥근 직사각형 50">
            <a:extLst>
              <a:ext uri="{FF2B5EF4-FFF2-40B4-BE49-F238E27FC236}">
                <a16:creationId xmlns:a16="http://schemas.microsoft.com/office/drawing/2014/main" id="{0B97CC90-1268-0ED4-EE6C-D6BBA2F38AFB}"/>
              </a:ext>
            </a:extLst>
          </p:cNvPr>
          <p:cNvSpPr/>
          <p:nvPr/>
        </p:nvSpPr>
        <p:spPr>
          <a:xfrm rot="16200000">
            <a:off x="4542080" y="1107184"/>
            <a:ext cx="331640" cy="453509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351A58-44AA-5C57-376A-01CF8ABA3D3B}"/>
              </a:ext>
            </a:extLst>
          </p:cNvPr>
          <p:cNvSpPr/>
          <p:nvPr/>
        </p:nvSpPr>
        <p:spPr>
          <a:xfrm>
            <a:off x="7889363" y="883775"/>
            <a:ext cx="3807832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i="0" dirty="0">
                <a:solidFill>
                  <a:srgbClr val="374151"/>
                </a:solidFill>
                <a:effectLst/>
                <a:latin typeface="Söhne"/>
              </a:rPr>
              <a:t>스프링 프로젝트의 뷰 디자인과  </a:t>
            </a:r>
            <a:r>
              <a:rPr lang="ko-KR" altLang="en-US" sz="1050" dirty="0">
                <a:solidFill>
                  <a:srgbClr val="374151"/>
                </a:solidFill>
                <a:latin typeface="Söhne"/>
              </a:rPr>
              <a:t>스프링 </a:t>
            </a:r>
            <a:r>
              <a:rPr lang="ko-KR" altLang="en-US" sz="1050" i="0" dirty="0">
                <a:solidFill>
                  <a:srgbClr val="374151"/>
                </a:solidFill>
                <a:effectLst/>
                <a:latin typeface="Söhne"/>
              </a:rPr>
              <a:t>설정 방법을 회의를 통하여 정하고 팀원들과 상의하여 프론트와 백의 역할을 정확히 나누어서 조금 더 쉽게 개발 할 수 있는 방향을 계획하기 </a:t>
            </a:r>
            <a:endParaRPr lang="en-US" altLang="ko-KR" sz="105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049945-20F8-5E2C-E227-552BDA1508F3}"/>
              </a:ext>
            </a:extLst>
          </p:cNvPr>
          <p:cNvCxnSpPr>
            <a:cxnSpLocks/>
          </p:cNvCxnSpPr>
          <p:nvPr/>
        </p:nvCxnSpPr>
        <p:spPr>
          <a:xfrm>
            <a:off x="6986345" y="3861135"/>
            <a:ext cx="1577599" cy="0"/>
          </a:xfrm>
          <a:prstGeom prst="line">
            <a:avLst/>
          </a:prstGeom>
          <a:ln>
            <a:solidFill>
              <a:srgbClr val="E25757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56">
            <a:extLst>
              <a:ext uri="{FF2B5EF4-FFF2-40B4-BE49-F238E27FC236}">
                <a16:creationId xmlns:a16="http://schemas.microsoft.com/office/drawing/2014/main" id="{4168C355-BD50-4DD6-26EB-9A0405B622C0}"/>
              </a:ext>
            </a:extLst>
          </p:cNvPr>
          <p:cNvCxnSpPr>
            <a:cxnSpLocks/>
          </p:cNvCxnSpPr>
          <p:nvPr/>
        </p:nvCxnSpPr>
        <p:spPr>
          <a:xfrm rot="5400000">
            <a:off x="6372672" y="1601556"/>
            <a:ext cx="1918534" cy="654273"/>
          </a:xfrm>
          <a:prstGeom prst="bentConnector3">
            <a:avLst>
              <a:gd name="adj1" fmla="val 50000"/>
            </a:avLst>
          </a:prstGeom>
          <a:ln>
            <a:solidFill>
              <a:srgbClr val="E25757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22A08A-180B-6E75-627F-C387B573EBDB}"/>
              </a:ext>
            </a:extLst>
          </p:cNvPr>
          <p:cNvGrpSpPr/>
          <p:nvPr/>
        </p:nvGrpSpPr>
        <p:grpSpPr>
          <a:xfrm>
            <a:off x="6975449" y="2213749"/>
            <a:ext cx="1547509" cy="1202236"/>
            <a:chOff x="8294171" y="1259809"/>
            <a:chExt cx="1547509" cy="1202236"/>
          </a:xfrm>
        </p:grpSpPr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41CA7772-6138-6D9E-04C7-D8F18B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11" y="1301761"/>
              <a:ext cx="1482717" cy="1121388"/>
            </a:xfrm>
            <a:prstGeom prst="bentConnector3">
              <a:avLst>
                <a:gd name="adj1" fmla="val 50000"/>
              </a:avLst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E8D80CC-A270-0A43-E3C6-64949E28AE2B}"/>
                </a:ext>
              </a:extLst>
            </p:cNvPr>
            <p:cNvGrpSpPr/>
            <p:nvPr/>
          </p:nvGrpSpPr>
          <p:grpSpPr>
            <a:xfrm>
              <a:off x="8294171" y="1259809"/>
              <a:ext cx="1547509" cy="1202236"/>
              <a:chOff x="8294171" y="1259809"/>
              <a:chExt cx="1547509" cy="1202236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5F6ADB2-866E-366F-526A-E8F15806AF35}"/>
                  </a:ext>
                </a:extLst>
              </p:cNvPr>
              <p:cNvSpPr/>
              <p:nvPr/>
            </p:nvSpPr>
            <p:spPr>
              <a:xfrm>
                <a:off x="9763889" y="1259809"/>
                <a:ext cx="77791" cy="7779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78C4C16A-545B-F58D-84C4-8D2D62F043E2}"/>
                  </a:ext>
                </a:extLst>
              </p:cNvPr>
              <p:cNvSpPr/>
              <p:nvPr/>
            </p:nvSpPr>
            <p:spPr>
              <a:xfrm>
                <a:off x="8294171" y="2384254"/>
                <a:ext cx="77791" cy="7779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A973C7-F1F5-0EA1-6514-F03162AD4C48}"/>
              </a:ext>
            </a:extLst>
          </p:cNvPr>
          <p:cNvSpPr/>
          <p:nvPr/>
        </p:nvSpPr>
        <p:spPr>
          <a:xfrm>
            <a:off x="8611444" y="2232426"/>
            <a:ext cx="3290808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스프링의 핵심 개발 의존성 주입을 통해 객체 간의 오류를 최대한 피하기 위해서 코드의 복잡성보다는 간단하고 쉽게 개발할 수 있는 방법 찾아보기</a:t>
            </a:r>
          </a:p>
        </p:txBody>
      </p:sp>
      <p:sp>
        <p:nvSpPr>
          <p:cNvPr id="118" name="모서리가 둥근 직사각형 34">
            <a:extLst>
              <a:ext uri="{FF2B5EF4-FFF2-40B4-BE49-F238E27FC236}">
                <a16:creationId xmlns:a16="http://schemas.microsoft.com/office/drawing/2014/main" id="{2D7061D8-D063-16DE-AA3E-2B3726DEB661}"/>
              </a:ext>
            </a:extLst>
          </p:cNvPr>
          <p:cNvSpPr/>
          <p:nvPr/>
        </p:nvSpPr>
        <p:spPr>
          <a:xfrm>
            <a:off x="2421056" y="3695315"/>
            <a:ext cx="4535096" cy="33164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E257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9" name="모서리가 둥근 직사각형 50">
            <a:extLst>
              <a:ext uri="{FF2B5EF4-FFF2-40B4-BE49-F238E27FC236}">
                <a16:creationId xmlns:a16="http://schemas.microsoft.com/office/drawing/2014/main" id="{AEA80BCB-A0F5-A6B3-04E3-0298DF2C762F}"/>
              </a:ext>
            </a:extLst>
          </p:cNvPr>
          <p:cNvSpPr/>
          <p:nvPr/>
        </p:nvSpPr>
        <p:spPr>
          <a:xfrm rot="16200000">
            <a:off x="4530986" y="2046597"/>
            <a:ext cx="331640" cy="453509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2D9D8DD-FF35-BB7E-D054-DC3AA9D49EE9}"/>
              </a:ext>
            </a:extLst>
          </p:cNvPr>
          <p:cNvGrpSpPr/>
          <p:nvPr/>
        </p:nvGrpSpPr>
        <p:grpSpPr>
          <a:xfrm>
            <a:off x="6952285" y="4275251"/>
            <a:ext cx="1243164" cy="900928"/>
            <a:chOff x="8294171" y="2384254"/>
            <a:chExt cx="1243164" cy="900928"/>
          </a:xfrm>
        </p:grpSpPr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88C9009A-8034-DB0D-5AAE-B2244D6EE53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11" y="2423149"/>
              <a:ext cx="1188929" cy="823138"/>
            </a:xfrm>
            <a:prstGeom prst="bentConnector3">
              <a:avLst>
                <a:gd name="adj1" fmla="val 50000"/>
              </a:avLst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59627735-61F0-C90B-020A-4F3FF6749210}"/>
                </a:ext>
              </a:extLst>
            </p:cNvPr>
            <p:cNvGrpSpPr/>
            <p:nvPr/>
          </p:nvGrpSpPr>
          <p:grpSpPr>
            <a:xfrm>
              <a:off x="8294171" y="2384254"/>
              <a:ext cx="1243164" cy="900928"/>
              <a:chOff x="8294171" y="2384254"/>
              <a:chExt cx="1243164" cy="900928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F7094FD2-5F00-3022-5B8B-0BA74CBF2151}"/>
                  </a:ext>
                </a:extLst>
              </p:cNvPr>
              <p:cNvSpPr/>
              <p:nvPr/>
            </p:nvSpPr>
            <p:spPr>
              <a:xfrm>
                <a:off x="9459544" y="3207391"/>
                <a:ext cx="77791" cy="7779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34C68B39-509C-FC1C-9150-D7BEE9261A07}"/>
                  </a:ext>
                </a:extLst>
              </p:cNvPr>
              <p:cNvSpPr/>
              <p:nvPr/>
            </p:nvSpPr>
            <p:spPr>
              <a:xfrm>
                <a:off x="8294171" y="2384254"/>
                <a:ext cx="77791" cy="77791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9D84BF8-0530-6B9F-D13E-EBFE3D3AFC1F}"/>
              </a:ext>
            </a:extLst>
          </p:cNvPr>
          <p:cNvGrpSpPr/>
          <p:nvPr/>
        </p:nvGrpSpPr>
        <p:grpSpPr>
          <a:xfrm>
            <a:off x="8580360" y="1724698"/>
            <a:ext cx="654274" cy="478389"/>
            <a:chOff x="7742298" y="346404"/>
            <a:chExt cx="654274" cy="478389"/>
          </a:xfrm>
          <a:solidFill>
            <a:srgbClr val="A6A6A6"/>
          </a:solidFill>
        </p:grpSpPr>
        <p:sp>
          <p:nvSpPr>
            <p:cNvPr id="132" name="눈물 방울 131">
              <a:extLst>
                <a:ext uri="{FF2B5EF4-FFF2-40B4-BE49-F238E27FC236}">
                  <a16:creationId xmlns:a16="http://schemas.microsoft.com/office/drawing/2014/main" id="{DC4C3AC6-E054-A774-4D3B-AC21BD674625}"/>
                </a:ext>
              </a:extLst>
            </p:cNvPr>
            <p:cNvSpPr/>
            <p:nvPr/>
          </p:nvSpPr>
          <p:spPr>
            <a:xfrm rot="10800000">
              <a:off x="7777800" y="346404"/>
              <a:ext cx="521426" cy="478389"/>
            </a:xfrm>
            <a:prstGeom prst="teardrop">
              <a:avLst/>
            </a:prstGeom>
            <a:grpFill/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C3A96B-AA4B-8328-AD1D-95F1BD353432}"/>
                </a:ext>
              </a:extLst>
            </p:cNvPr>
            <p:cNvSpPr txBox="1"/>
            <p:nvPr/>
          </p:nvSpPr>
          <p:spPr>
            <a:xfrm>
              <a:off x="7742298" y="427470"/>
              <a:ext cx="654274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srgbClr val="44546A">
                      <a:lumMod val="75000"/>
                    </a:srgbClr>
                  </a:solidFill>
                </a:rPr>
                <a:t>2</a:t>
              </a:r>
              <a:r>
                <a:rPr lang="ko-KR" altLang="en-US" sz="1200" b="1" dirty="0">
                  <a:solidFill>
                    <a:srgbClr val="44546A">
                      <a:lumMod val="75000"/>
                    </a:srgbClr>
                  </a:solidFill>
                </a:rPr>
                <a:t>주차</a:t>
              </a:r>
              <a:endParaRPr lang="en-US" altLang="ko-KR" sz="12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F7C2EC2-C643-6A5F-0610-97C9297F3474}"/>
              </a:ext>
            </a:extLst>
          </p:cNvPr>
          <p:cNvGrpSpPr/>
          <p:nvPr/>
        </p:nvGrpSpPr>
        <p:grpSpPr>
          <a:xfrm>
            <a:off x="8641920" y="3229312"/>
            <a:ext cx="637712" cy="466279"/>
            <a:chOff x="7742298" y="346404"/>
            <a:chExt cx="654274" cy="478389"/>
          </a:xfrm>
        </p:grpSpPr>
        <p:sp>
          <p:nvSpPr>
            <p:cNvPr id="136" name="눈물 방울 135">
              <a:extLst>
                <a:ext uri="{FF2B5EF4-FFF2-40B4-BE49-F238E27FC236}">
                  <a16:creationId xmlns:a16="http://schemas.microsoft.com/office/drawing/2014/main" id="{E1E90B10-69B7-8EAC-20C8-7EF6F7E28012}"/>
                </a:ext>
              </a:extLst>
            </p:cNvPr>
            <p:cNvSpPr/>
            <p:nvPr/>
          </p:nvSpPr>
          <p:spPr>
            <a:xfrm rot="10800000">
              <a:off x="7777800" y="346404"/>
              <a:ext cx="521426" cy="478389"/>
            </a:xfrm>
            <a:prstGeom prst="teardrop">
              <a:avLst/>
            </a:prstGeom>
            <a:solidFill>
              <a:srgbClr val="E25757"/>
            </a:solidFill>
            <a:ln w="9525">
              <a:solidFill>
                <a:srgbClr val="E2575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04E9340-421F-DAD8-AEF7-FD1501E5D905}"/>
                </a:ext>
              </a:extLst>
            </p:cNvPr>
            <p:cNvSpPr txBox="1"/>
            <p:nvPr/>
          </p:nvSpPr>
          <p:spPr>
            <a:xfrm>
              <a:off x="7742298" y="427470"/>
              <a:ext cx="654274" cy="342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srgbClr val="44546A">
                      <a:lumMod val="75000"/>
                    </a:srgbClr>
                  </a:solidFill>
                </a:rPr>
                <a:t>3</a:t>
              </a:r>
              <a:r>
                <a:rPr lang="ko-KR" altLang="en-US" sz="1200" b="1" dirty="0">
                  <a:solidFill>
                    <a:srgbClr val="44546A">
                      <a:lumMod val="75000"/>
                    </a:srgbClr>
                  </a:solidFill>
                </a:rPr>
                <a:t>주차</a:t>
              </a:r>
              <a:endParaRPr lang="en-US" altLang="ko-KR" sz="12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545EFAA-C253-8433-7D5A-D82FC581C49A}"/>
              </a:ext>
            </a:extLst>
          </p:cNvPr>
          <p:cNvGrpSpPr/>
          <p:nvPr/>
        </p:nvGrpSpPr>
        <p:grpSpPr>
          <a:xfrm>
            <a:off x="7732147" y="414172"/>
            <a:ext cx="637712" cy="466279"/>
            <a:chOff x="7742298" y="346404"/>
            <a:chExt cx="654274" cy="478389"/>
          </a:xfrm>
        </p:grpSpPr>
        <p:sp>
          <p:nvSpPr>
            <p:cNvPr id="140" name="눈물 방울 139">
              <a:extLst>
                <a:ext uri="{FF2B5EF4-FFF2-40B4-BE49-F238E27FC236}">
                  <a16:creationId xmlns:a16="http://schemas.microsoft.com/office/drawing/2014/main" id="{1F6F1775-B275-EC6D-B5F2-3360EAF34F08}"/>
                </a:ext>
              </a:extLst>
            </p:cNvPr>
            <p:cNvSpPr/>
            <p:nvPr/>
          </p:nvSpPr>
          <p:spPr>
            <a:xfrm rot="10800000">
              <a:off x="7777800" y="346404"/>
              <a:ext cx="521426" cy="478389"/>
            </a:xfrm>
            <a:prstGeom prst="teardrop">
              <a:avLst/>
            </a:prstGeom>
            <a:solidFill>
              <a:srgbClr val="E25757"/>
            </a:solidFill>
            <a:ln w="9525">
              <a:solidFill>
                <a:srgbClr val="E2575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79C0ED9-C0E1-7D66-D406-56B6928B0D90}"/>
                </a:ext>
              </a:extLst>
            </p:cNvPr>
            <p:cNvSpPr txBox="1"/>
            <p:nvPr/>
          </p:nvSpPr>
          <p:spPr>
            <a:xfrm>
              <a:off x="7742298" y="427470"/>
              <a:ext cx="654274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srgbClr val="44546A">
                      <a:lumMod val="75000"/>
                    </a:srgbClr>
                  </a:solidFill>
                </a:rPr>
                <a:t>1</a:t>
              </a:r>
              <a:r>
                <a:rPr lang="ko-KR" altLang="en-US" sz="1200" b="1" dirty="0">
                  <a:solidFill>
                    <a:srgbClr val="44546A">
                      <a:lumMod val="75000"/>
                    </a:srgbClr>
                  </a:solidFill>
                </a:rPr>
                <a:t>주차</a:t>
              </a:r>
              <a:endParaRPr lang="en-US" altLang="ko-KR" sz="12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943318A-0BF4-9F86-E88C-363250190C7A}"/>
              </a:ext>
            </a:extLst>
          </p:cNvPr>
          <p:cNvGrpSpPr/>
          <p:nvPr/>
        </p:nvGrpSpPr>
        <p:grpSpPr>
          <a:xfrm>
            <a:off x="8264217" y="4718620"/>
            <a:ext cx="654274" cy="478389"/>
            <a:chOff x="7742298" y="346404"/>
            <a:chExt cx="654274" cy="478389"/>
          </a:xfrm>
          <a:solidFill>
            <a:srgbClr val="A6A6A6"/>
          </a:solidFill>
        </p:grpSpPr>
        <p:sp>
          <p:nvSpPr>
            <p:cNvPr id="143" name="눈물 방울 142">
              <a:extLst>
                <a:ext uri="{FF2B5EF4-FFF2-40B4-BE49-F238E27FC236}">
                  <a16:creationId xmlns:a16="http://schemas.microsoft.com/office/drawing/2014/main" id="{F1392643-088C-A416-074D-E4B2FC197724}"/>
                </a:ext>
              </a:extLst>
            </p:cNvPr>
            <p:cNvSpPr/>
            <p:nvPr/>
          </p:nvSpPr>
          <p:spPr>
            <a:xfrm rot="10800000">
              <a:off x="7777800" y="346404"/>
              <a:ext cx="521426" cy="478389"/>
            </a:xfrm>
            <a:prstGeom prst="teardrop">
              <a:avLst/>
            </a:prstGeom>
            <a:grpFill/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16B7AED-4C33-E4FB-1B44-25542310F07C}"/>
                </a:ext>
              </a:extLst>
            </p:cNvPr>
            <p:cNvSpPr txBox="1"/>
            <p:nvPr/>
          </p:nvSpPr>
          <p:spPr>
            <a:xfrm>
              <a:off x="7742298" y="427470"/>
              <a:ext cx="654274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srgbClr val="44546A">
                      <a:lumMod val="75000"/>
                    </a:srgbClr>
                  </a:solidFill>
                </a:rPr>
                <a:t>4</a:t>
              </a:r>
              <a:r>
                <a:rPr lang="ko-KR" altLang="en-US" sz="1200" b="1" dirty="0">
                  <a:solidFill>
                    <a:srgbClr val="44546A">
                      <a:lumMod val="75000"/>
                    </a:srgbClr>
                  </a:solidFill>
                </a:rPr>
                <a:t>주차</a:t>
              </a:r>
              <a:endParaRPr lang="en-US" altLang="ko-KR" sz="12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0D0D0B-0EC3-24A6-AFF9-592C27EDB681}"/>
              </a:ext>
            </a:extLst>
          </p:cNvPr>
          <p:cNvSpPr/>
          <p:nvPr/>
        </p:nvSpPr>
        <p:spPr>
          <a:xfrm>
            <a:off x="8783184" y="3724023"/>
            <a:ext cx="3148860" cy="103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중간점검을 통하여 보완해야 할 점과 데이터 액세세를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JDBC, </a:t>
            </a:r>
            <a:r>
              <a:rPr lang="en-US" altLang="ko-KR" sz="105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MyBatis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,JPA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</a:t>
            </a:r>
            <a:r>
              <a:rPr lang="en-US" altLang="ko-KR" sz="105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050" b="0" i="0" dirty="0">
                <a:solidFill>
                  <a:srgbClr val="374151"/>
                </a:solidFill>
                <a:effectLst/>
                <a:latin typeface="Söhne"/>
              </a:rPr>
              <a:t>다양한 방식을 사용하여 데이터 연결방법 구상하고 팀원들이 만든 프로젝트를 연결하여 오류 찾아내기 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18C00A-3572-1BD3-1918-ECF06E126801}"/>
              </a:ext>
            </a:extLst>
          </p:cNvPr>
          <p:cNvSpPr/>
          <p:nvPr/>
        </p:nvSpPr>
        <p:spPr>
          <a:xfrm>
            <a:off x="8676523" y="5239521"/>
            <a:ext cx="3148860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마무리 작업을 위하여 상세화면을 다듬고 데이터들을 삽입하여 잘 연결되었는지 확인하고 최종적으로 테스트를 해보고 보완점들을 마무리 하기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FF25A1-7BCC-55F3-BA78-8BDD26B5D4CE}"/>
              </a:ext>
            </a:extLst>
          </p:cNvPr>
          <p:cNvSpPr/>
          <p:nvPr/>
        </p:nvSpPr>
        <p:spPr>
          <a:xfrm rot="21411525">
            <a:off x="424503" y="502044"/>
            <a:ext cx="97044" cy="970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모서리가 둥근 직사각형 105">
            <a:extLst>
              <a:ext uri="{FF2B5EF4-FFF2-40B4-BE49-F238E27FC236}">
                <a16:creationId xmlns:a16="http://schemas.microsoft.com/office/drawing/2014/main" id="{0CDF6C53-847D-0FFC-C418-39873677F717}"/>
              </a:ext>
            </a:extLst>
          </p:cNvPr>
          <p:cNvSpPr/>
          <p:nvPr/>
        </p:nvSpPr>
        <p:spPr>
          <a:xfrm rot="21591525">
            <a:off x="307631" y="241808"/>
            <a:ext cx="1750442" cy="393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일정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32BBD0-3780-F4BC-CE2D-450C2BAF65C1}"/>
              </a:ext>
            </a:extLst>
          </p:cNvPr>
          <p:cNvSpPr/>
          <p:nvPr/>
        </p:nvSpPr>
        <p:spPr>
          <a:xfrm rot="21411525">
            <a:off x="377261" y="400039"/>
            <a:ext cx="60810" cy="608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D21BB1-9617-64D3-969A-D8CD2F31765C}"/>
              </a:ext>
            </a:extLst>
          </p:cNvPr>
          <p:cNvSpPr/>
          <p:nvPr/>
        </p:nvSpPr>
        <p:spPr>
          <a:xfrm rot="21411525">
            <a:off x="1922968" y="400040"/>
            <a:ext cx="60810" cy="608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84AC43-AA23-55C0-0135-BF65E9509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656598-1AE0-5A3F-F90B-C8D203601B3D}"/>
              </a:ext>
            </a:extLst>
          </p:cNvPr>
          <p:cNvGrpSpPr/>
          <p:nvPr/>
        </p:nvGrpSpPr>
        <p:grpSpPr>
          <a:xfrm>
            <a:off x="307631" y="241808"/>
            <a:ext cx="1750442" cy="393193"/>
            <a:chOff x="524162" y="1214122"/>
            <a:chExt cx="2601274" cy="584311"/>
          </a:xfrm>
        </p:grpSpPr>
        <p:sp>
          <p:nvSpPr>
            <p:cNvPr id="10" name="모서리가 둥근 직사각형 105">
              <a:extLst>
                <a:ext uri="{FF2B5EF4-FFF2-40B4-BE49-F238E27FC236}">
                  <a16:creationId xmlns:a16="http://schemas.microsoft.com/office/drawing/2014/main" id="{12946589-9021-6BE8-FDBB-D58D1082AF80}"/>
                </a:ext>
              </a:extLst>
            </p:cNvPr>
            <p:cNvSpPr/>
            <p:nvPr/>
          </p:nvSpPr>
          <p:spPr>
            <a:xfrm rot="21591525">
              <a:off x="524162" y="1214122"/>
              <a:ext cx="2601274" cy="5843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ERD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관계도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ADE817-A5A1-E358-5811-74B73D8C86C4}"/>
                </a:ext>
              </a:extLst>
            </p:cNvPr>
            <p:cNvSpPr/>
            <p:nvPr/>
          </p:nvSpPr>
          <p:spPr>
            <a:xfrm rot="21411525">
              <a:off x="627637" y="1449264"/>
              <a:ext cx="90367" cy="903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4BD4A0F-EF0B-B4E5-8497-22BFF65A9A0E}"/>
                </a:ext>
              </a:extLst>
            </p:cNvPr>
            <p:cNvSpPr/>
            <p:nvPr/>
          </p:nvSpPr>
          <p:spPr>
            <a:xfrm rot="21411525">
              <a:off x="2924661" y="1449265"/>
              <a:ext cx="90367" cy="903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</a:rPr>
                <a:t> 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A75E246-3CE4-01E4-1D2C-334CBA54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77" y="479552"/>
            <a:ext cx="6156630" cy="53535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6CCAA9-7DAE-3B0B-2332-7B9D8AEB7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29C87E51-D901-33D4-C125-EE3D4D843936}"/>
              </a:ext>
            </a:extLst>
          </p:cNvPr>
          <p:cNvGrpSpPr/>
          <p:nvPr/>
        </p:nvGrpSpPr>
        <p:grpSpPr>
          <a:xfrm>
            <a:off x="506483" y="435368"/>
            <a:ext cx="11145475" cy="5524912"/>
            <a:chOff x="629841" y="907256"/>
            <a:chExt cx="10932321" cy="5419249"/>
          </a:xfrm>
        </p:grpSpPr>
        <p:sp>
          <p:nvSpPr>
            <p:cNvPr id="63" name="사각형: 둥근 위쪽 모서리 62">
              <a:extLst>
                <a:ext uri="{FF2B5EF4-FFF2-40B4-BE49-F238E27FC236}">
                  <a16:creationId xmlns:a16="http://schemas.microsoft.com/office/drawing/2014/main" id="{13DC2ACF-DBF0-F97B-DD5F-5C8401D3202C}"/>
                </a:ext>
              </a:extLst>
            </p:cNvPr>
            <p:cNvSpPr/>
            <p:nvPr/>
          </p:nvSpPr>
          <p:spPr>
            <a:xfrm>
              <a:off x="1334716" y="907256"/>
              <a:ext cx="9522567" cy="5229224"/>
            </a:xfrm>
            <a:prstGeom prst="round2SameRect">
              <a:avLst>
                <a:gd name="adj1" fmla="val 4184"/>
                <a:gd name="adj2" fmla="val 0"/>
              </a:avLst>
            </a:prstGeom>
            <a:solidFill>
              <a:srgbClr val="FAF6F3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04800" dist="38100" dir="16200000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75B126D-3387-D080-84FB-768289FC8817}"/>
                </a:ext>
              </a:extLst>
            </p:cNvPr>
            <p:cNvSpPr/>
            <p:nvPr/>
          </p:nvSpPr>
          <p:spPr>
            <a:xfrm>
              <a:off x="1334717" y="6001225"/>
              <a:ext cx="9522567" cy="13525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0C00BFA-A459-1804-2528-DA0AF283495E}"/>
                </a:ext>
              </a:extLst>
            </p:cNvPr>
            <p:cNvSpPr/>
            <p:nvPr/>
          </p:nvSpPr>
          <p:spPr>
            <a:xfrm>
              <a:off x="629844" y="6155056"/>
              <a:ext cx="10932318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CFE78A-1A0D-75C7-A06D-7921B5AAA419}"/>
                </a:ext>
              </a:extLst>
            </p:cNvPr>
            <p:cNvSpPr/>
            <p:nvPr/>
          </p:nvSpPr>
          <p:spPr>
            <a:xfrm>
              <a:off x="629844" y="6155056"/>
              <a:ext cx="1080000" cy="45719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  <a:alpha val="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2F8C298-094E-218C-F1C5-BA9FED87D4E4}"/>
                </a:ext>
              </a:extLst>
            </p:cNvPr>
            <p:cNvSpPr/>
            <p:nvPr/>
          </p:nvSpPr>
          <p:spPr>
            <a:xfrm>
              <a:off x="10482162" y="6155056"/>
              <a:ext cx="1080000" cy="45719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  <a:alpha val="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오른쪽 대괄호 67">
              <a:extLst>
                <a:ext uri="{FF2B5EF4-FFF2-40B4-BE49-F238E27FC236}">
                  <a16:creationId xmlns:a16="http://schemas.microsoft.com/office/drawing/2014/main" id="{D22E62F4-D4F6-15EC-CB93-52A43A083DF9}"/>
                </a:ext>
              </a:extLst>
            </p:cNvPr>
            <p:cNvSpPr/>
            <p:nvPr/>
          </p:nvSpPr>
          <p:spPr>
            <a:xfrm rot="5400000">
              <a:off x="6033135" y="797481"/>
              <a:ext cx="125730" cy="10932317"/>
            </a:xfrm>
            <a:prstGeom prst="rightBracket">
              <a:avLst>
                <a:gd name="adj" fmla="val 1295307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사각형: 둥근 위쪽 모서리 68">
              <a:extLst>
                <a:ext uri="{FF2B5EF4-FFF2-40B4-BE49-F238E27FC236}">
                  <a16:creationId xmlns:a16="http://schemas.microsoft.com/office/drawing/2014/main" id="{CA5541EB-7E2B-385C-8D60-68AD960F6B74}"/>
                </a:ext>
              </a:extLst>
            </p:cNvPr>
            <p:cNvSpPr/>
            <p:nvPr/>
          </p:nvSpPr>
          <p:spPr>
            <a:xfrm>
              <a:off x="5556003" y="6150925"/>
              <a:ext cx="1080000" cy="99855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2">
                <a:lumMod val="50000"/>
              </a:schemeClr>
            </a:solidFill>
            <a:ln w="28575"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7846F9-995A-1392-0274-16B45A988A38}"/>
              </a:ext>
            </a:extLst>
          </p:cNvPr>
          <p:cNvGrpSpPr/>
          <p:nvPr/>
        </p:nvGrpSpPr>
        <p:grpSpPr>
          <a:xfrm>
            <a:off x="6170998" y="1490671"/>
            <a:ext cx="4243423" cy="3960000"/>
            <a:chOff x="6170998" y="1490671"/>
            <a:chExt cx="4243423" cy="3960000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69DC007-5F78-F3E3-06A9-32D601819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421" y="1490671"/>
              <a:ext cx="3960000" cy="396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FB859CE4-019D-C6F1-3DCB-E8C5B272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424" y="2040376"/>
              <a:ext cx="948182" cy="948182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EC39B977-A48B-216F-1535-9BFA427C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203" y="4253713"/>
              <a:ext cx="1802564" cy="1014957"/>
            </a:xfrm>
            <a:prstGeom prst="rect">
              <a:avLst/>
            </a:prstGeom>
          </p:spPr>
        </p:pic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8587768A-D87E-3570-D07A-A2B26EC44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891" y="3606990"/>
              <a:ext cx="662023" cy="662023"/>
            </a:xfrm>
            <a:prstGeom prst="rect">
              <a:avLst/>
            </a:prstGeom>
          </p:spPr>
        </p:pic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id="{39FA90F0-A647-C439-47CE-57E62EFD7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043" y="2085575"/>
              <a:ext cx="1300973" cy="733688"/>
            </a:xfrm>
            <a:prstGeom prst="rect">
              <a:avLst/>
            </a:prstGeom>
          </p:spPr>
        </p:pic>
        <p:pic>
          <p:nvPicPr>
            <p:cNvPr id="1035" name="그림 1034">
              <a:extLst>
                <a:ext uri="{FF2B5EF4-FFF2-40B4-BE49-F238E27FC236}">
                  <a16:creationId xmlns:a16="http://schemas.microsoft.com/office/drawing/2014/main" id="{FB357933-07D4-1402-A9B9-5033582B0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73" y="3041619"/>
              <a:ext cx="1426782" cy="690562"/>
            </a:xfrm>
            <a:prstGeom prst="rect">
              <a:avLst/>
            </a:prstGeom>
          </p:spPr>
        </p:pic>
        <p:pic>
          <p:nvPicPr>
            <p:cNvPr id="1041" name="그림 1040">
              <a:extLst>
                <a:ext uri="{FF2B5EF4-FFF2-40B4-BE49-F238E27FC236}">
                  <a16:creationId xmlns:a16="http://schemas.microsoft.com/office/drawing/2014/main" id="{D22BC079-39F6-89F5-12EC-013D41D48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998" y="3275100"/>
              <a:ext cx="2202888" cy="1368987"/>
            </a:xfrm>
            <a:prstGeom prst="rect">
              <a:avLst/>
            </a:prstGeom>
          </p:spPr>
        </p:pic>
      </p:grpSp>
      <p:sp>
        <p:nvSpPr>
          <p:cNvPr id="1055" name="사각형: 둥근 모서리 82">
            <a:extLst>
              <a:ext uri="{FF2B5EF4-FFF2-40B4-BE49-F238E27FC236}">
                <a16:creationId xmlns:a16="http://schemas.microsoft.com/office/drawing/2014/main" id="{A7252E87-2491-4A69-346F-BBC1FE033040}"/>
              </a:ext>
            </a:extLst>
          </p:cNvPr>
          <p:cNvSpPr/>
          <p:nvPr/>
        </p:nvSpPr>
        <p:spPr>
          <a:xfrm>
            <a:off x="2415829" y="1384282"/>
            <a:ext cx="2146510" cy="392450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FRONT-END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6" name="사각형: 둥근 모서리 82">
            <a:extLst>
              <a:ext uri="{FF2B5EF4-FFF2-40B4-BE49-F238E27FC236}">
                <a16:creationId xmlns:a16="http://schemas.microsoft.com/office/drawing/2014/main" id="{91EED5BE-BE5E-1ABB-0135-EFC5D8D297C4}"/>
              </a:ext>
            </a:extLst>
          </p:cNvPr>
          <p:cNvSpPr/>
          <p:nvPr/>
        </p:nvSpPr>
        <p:spPr>
          <a:xfrm>
            <a:off x="7417186" y="970039"/>
            <a:ext cx="1963725" cy="392450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BACK-END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945045-A38E-8DB2-36BA-E7EFDCBE8C8E}"/>
              </a:ext>
            </a:extLst>
          </p:cNvPr>
          <p:cNvGrpSpPr/>
          <p:nvPr/>
        </p:nvGrpSpPr>
        <p:grpSpPr>
          <a:xfrm>
            <a:off x="1867220" y="1928107"/>
            <a:ext cx="3267307" cy="3267307"/>
            <a:chOff x="1867220" y="1928107"/>
            <a:chExt cx="3267307" cy="3267307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B3F075B-3D6C-F697-26BE-F1FCB1845E90}"/>
                </a:ext>
              </a:extLst>
            </p:cNvPr>
            <p:cNvSpPr/>
            <p:nvPr/>
          </p:nvSpPr>
          <p:spPr>
            <a:xfrm>
              <a:off x="1867220" y="1928107"/>
              <a:ext cx="3267307" cy="3267307"/>
            </a:xfrm>
            <a:prstGeom prst="ellipse">
              <a:avLst/>
            </a:prstGeom>
            <a:solidFill>
              <a:srgbClr val="FF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F802D51-1222-A3A0-15B5-72FE0FBC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599" y="3575813"/>
              <a:ext cx="682505" cy="682505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7B00E991-538D-4A3D-FD3A-A4EEDC247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046" y="3554714"/>
              <a:ext cx="727058" cy="727058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3429183-E487-5C82-D0AD-44EBF22A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235" y="2358355"/>
              <a:ext cx="512866" cy="722498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23DAF16F-AB2F-6E87-F3F3-1D7E03C25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852" y="2390097"/>
              <a:ext cx="738867" cy="704155"/>
            </a:xfrm>
            <a:prstGeom prst="rect">
              <a:avLst/>
            </a:prstGeom>
          </p:spPr>
        </p:pic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5CA5ADBB-D6B7-BC9E-8D9C-8E9D93CC8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934" y="3136564"/>
              <a:ext cx="836301" cy="836301"/>
            </a:xfrm>
            <a:prstGeom prst="rect">
              <a:avLst/>
            </a:prstGeom>
          </p:spPr>
        </p:pic>
        <p:pic>
          <p:nvPicPr>
            <p:cNvPr id="1058" name="그림 1057">
              <a:extLst>
                <a:ext uri="{FF2B5EF4-FFF2-40B4-BE49-F238E27FC236}">
                  <a16:creationId xmlns:a16="http://schemas.microsoft.com/office/drawing/2014/main" id="{69D0ED13-1F82-2143-FE54-63EFCCCF3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404" y="4302709"/>
              <a:ext cx="1203359" cy="655893"/>
            </a:xfrm>
            <a:prstGeom prst="rect">
              <a:avLst/>
            </a:prstGeom>
          </p:spPr>
        </p:pic>
      </p:grpSp>
      <p:sp>
        <p:nvSpPr>
          <p:cNvPr id="1059" name="모서리가 둥근 직사각형 105">
            <a:extLst>
              <a:ext uri="{FF2B5EF4-FFF2-40B4-BE49-F238E27FC236}">
                <a16:creationId xmlns:a16="http://schemas.microsoft.com/office/drawing/2014/main" id="{16491D63-9BAE-E901-7BDB-8268674CE9C0}"/>
              </a:ext>
            </a:extLst>
          </p:cNvPr>
          <p:cNvSpPr/>
          <p:nvPr/>
        </p:nvSpPr>
        <p:spPr>
          <a:xfrm rot="21591525">
            <a:off x="5066518" y="629319"/>
            <a:ext cx="1750442" cy="3931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적용 기술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60" name="타원 1059">
            <a:extLst>
              <a:ext uri="{FF2B5EF4-FFF2-40B4-BE49-F238E27FC236}">
                <a16:creationId xmlns:a16="http://schemas.microsoft.com/office/drawing/2014/main" id="{CB8B269D-B7FD-DDB1-CCF8-623765C25DE2}"/>
              </a:ext>
            </a:extLst>
          </p:cNvPr>
          <p:cNvSpPr/>
          <p:nvPr/>
        </p:nvSpPr>
        <p:spPr>
          <a:xfrm rot="21411525">
            <a:off x="5136148" y="787550"/>
            <a:ext cx="60810" cy="608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61" name="타원 1060">
            <a:extLst>
              <a:ext uri="{FF2B5EF4-FFF2-40B4-BE49-F238E27FC236}">
                <a16:creationId xmlns:a16="http://schemas.microsoft.com/office/drawing/2014/main" id="{DFE58594-A7C9-2130-4B53-A0322A7B0D5E}"/>
              </a:ext>
            </a:extLst>
          </p:cNvPr>
          <p:cNvSpPr/>
          <p:nvPr/>
        </p:nvSpPr>
        <p:spPr>
          <a:xfrm rot="21411525">
            <a:off x="6681855" y="787551"/>
            <a:ext cx="60810" cy="608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62" name="그림 1061">
            <a:extLst>
              <a:ext uri="{FF2B5EF4-FFF2-40B4-BE49-F238E27FC236}">
                <a16:creationId xmlns:a16="http://schemas.microsoft.com/office/drawing/2014/main" id="{297D6F8D-4945-1C38-369A-9CC54D30ABF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0" animBg="1"/>
      <p:bldP spid="10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5833977-1FED-271C-C568-FC4FB385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972638"/>
            <a:ext cx="7200000" cy="4690821"/>
          </a:xfrm>
          <a:prstGeom prst="rect">
            <a:avLst/>
          </a:prstGeom>
        </p:spPr>
      </p:pic>
      <p:sp>
        <p:nvSpPr>
          <p:cNvPr id="7" name="사각형: 둥근 모서리 86">
            <a:extLst>
              <a:ext uri="{FF2B5EF4-FFF2-40B4-BE49-F238E27FC236}">
                <a16:creationId xmlns:a16="http://schemas.microsoft.com/office/drawing/2014/main" id="{0FDDD511-95E9-A354-6093-74230D734B7C}"/>
              </a:ext>
            </a:extLst>
          </p:cNvPr>
          <p:cNvSpPr/>
          <p:nvPr/>
        </p:nvSpPr>
        <p:spPr>
          <a:xfrm>
            <a:off x="5783384" y="1442205"/>
            <a:ext cx="592249" cy="252371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꺾인 연결선 56">
            <a:extLst>
              <a:ext uri="{FF2B5EF4-FFF2-40B4-BE49-F238E27FC236}">
                <a16:creationId xmlns:a16="http://schemas.microsoft.com/office/drawing/2014/main" id="{144EE0F9-7BDA-CDDE-4444-BA19E74237DA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6375634" y="1568392"/>
            <a:ext cx="3087149" cy="312451"/>
          </a:xfrm>
          <a:prstGeom prst="bentConnector3">
            <a:avLst>
              <a:gd name="adj1" fmla="val 50000"/>
            </a:avLst>
          </a:prstGeom>
          <a:ln w="12700">
            <a:solidFill>
              <a:srgbClr val="FF66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3F1739-BB5E-67BB-BBBD-F4EC48D8E33E}"/>
              </a:ext>
            </a:extLst>
          </p:cNvPr>
          <p:cNvGrpSpPr/>
          <p:nvPr/>
        </p:nvGrpSpPr>
        <p:grpSpPr>
          <a:xfrm>
            <a:off x="9512191" y="1319722"/>
            <a:ext cx="637712" cy="466279"/>
            <a:chOff x="7759512" y="346404"/>
            <a:chExt cx="654274" cy="478389"/>
          </a:xfrm>
          <a:solidFill>
            <a:srgbClr val="FF0000"/>
          </a:solidFill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49F96336-1414-EEDB-C9D1-4B38F525ADB7}"/>
                </a:ext>
              </a:extLst>
            </p:cNvPr>
            <p:cNvSpPr/>
            <p:nvPr/>
          </p:nvSpPr>
          <p:spPr>
            <a:xfrm rot="10800000">
              <a:off x="7777800" y="346404"/>
              <a:ext cx="521426" cy="478389"/>
            </a:xfrm>
            <a:prstGeom prst="teardrop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7D3EF3-4E5F-C0AC-726B-51F041315719}"/>
                </a:ext>
              </a:extLst>
            </p:cNvPr>
            <p:cNvSpPr txBox="1"/>
            <p:nvPr/>
          </p:nvSpPr>
          <p:spPr>
            <a:xfrm>
              <a:off x="7759512" y="436077"/>
              <a:ext cx="654274" cy="301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000" b="1" dirty="0">
                  <a:solidFill>
                    <a:srgbClr val="44546A">
                      <a:lumMod val="75000"/>
                    </a:srgbClr>
                  </a:solidFill>
                </a:rPr>
                <a:t>로그인</a:t>
              </a:r>
              <a:endParaRPr lang="en-US" altLang="ko-KR" sz="1000" b="1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608879A-3701-E843-2857-23A1BFDA6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9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644288-D302-5213-4B09-D24FB247F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47" y="378968"/>
            <a:ext cx="4762160" cy="53902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사각형: 둥근 모서리 86">
            <a:extLst>
              <a:ext uri="{FF2B5EF4-FFF2-40B4-BE49-F238E27FC236}">
                <a16:creationId xmlns:a16="http://schemas.microsoft.com/office/drawing/2014/main" id="{0FDDD511-95E9-A354-6093-74230D734B7C}"/>
              </a:ext>
            </a:extLst>
          </p:cNvPr>
          <p:cNvSpPr/>
          <p:nvPr/>
        </p:nvSpPr>
        <p:spPr>
          <a:xfrm>
            <a:off x="2852302" y="1329621"/>
            <a:ext cx="840404" cy="34147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2852302" y="2937567"/>
            <a:ext cx="1048624" cy="34147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5DBDF90A-2A0F-5957-A862-BFD891E5C513}"/>
              </a:ext>
            </a:extLst>
          </p:cNvPr>
          <p:cNvSpPr/>
          <p:nvPr/>
        </p:nvSpPr>
        <p:spPr>
          <a:xfrm>
            <a:off x="2852301" y="4229698"/>
            <a:ext cx="1465635" cy="34147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사각형: 둥근 모서리 86">
            <a:extLst>
              <a:ext uri="{FF2B5EF4-FFF2-40B4-BE49-F238E27FC236}">
                <a16:creationId xmlns:a16="http://schemas.microsoft.com/office/drawing/2014/main" id="{A96D516A-4A99-754B-42F1-195DF9B3054A}"/>
              </a:ext>
            </a:extLst>
          </p:cNvPr>
          <p:cNvSpPr/>
          <p:nvPr/>
        </p:nvSpPr>
        <p:spPr>
          <a:xfrm>
            <a:off x="8138774" y="1517800"/>
            <a:ext cx="2959071" cy="353208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2000" i="0" dirty="0">
                <a:solidFill>
                  <a:srgbClr val="374151"/>
                </a:solidFill>
                <a:effectLst/>
                <a:latin typeface="Söhne"/>
              </a:rPr>
              <a:t>아이디</a:t>
            </a:r>
            <a:r>
              <a:rPr lang="en-US" altLang="ko-KR" sz="200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i="0" dirty="0">
                <a:solidFill>
                  <a:srgbClr val="374151"/>
                </a:solidFill>
                <a:effectLst/>
                <a:latin typeface="Söhne"/>
              </a:rPr>
              <a:t>비밀번호 등 모든 등록사항 마다 유효성 검사 가능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i="0" dirty="0">
                <a:solidFill>
                  <a:srgbClr val="374151"/>
                </a:solidFill>
                <a:effectLst/>
                <a:latin typeface="Söhne"/>
              </a:rPr>
              <a:t>회원가입시 다시 한번 유효성 검사 후 회원가입 기능 작동 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사각형: 둥근 모서리 86">
            <a:extLst>
              <a:ext uri="{FF2B5EF4-FFF2-40B4-BE49-F238E27FC236}">
                <a16:creationId xmlns:a16="http://schemas.microsoft.com/office/drawing/2014/main" id="{AEF01206-FDE0-866B-0DD1-4F5E45FCDD8B}"/>
              </a:ext>
            </a:extLst>
          </p:cNvPr>
          <p:cNvSpPr/>
          <p:nvPr/>
        </p:nvSpPr>
        <p:spPr>
          <a:xfrm>
            <a:off x="2856890" y="2360451"/>
            <a:ext cx="2252050" cy="34147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86">
            <a:extLst>
              <a:ext uri="{FF2B5EF4-FFF2-40B4-BE49-F238E27FC236}">
                <a16:creationId xmlns:a16="http://schemas.microsoft.com/office/drawing/2014/main" id="{68450931-AA2F-A569-1C8C-D72AA53E98D7}"/>
              </a:ext>
            </a:extLst>
          </p:cNvPr>
          <p:cNvSpPr/>
          <p:nvPr/>
        </p:nvSpPr>
        <p:spPr>
          <a:xfrm>
            <a:off x="2852300" y="5260528"/>
            <a:ext cx="2021749" cy="34147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9136601-96E1-F31B-5D7F-586C0C8EC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30D4F-D4CF-6CB3-1A14-F99ECD919F0B}"/>
              </a:ext>
            </a:extLst>
          </p:cNvPr>
          <p:cNvGrpSpPr/>
          <p:nvPr/>
        </p:nvGrpSpPr>
        <p:grpSpPr>
          <a:xfrm>
            <a:off x="0" y="6161419"/>
            <a:ext cx="12191999" cy="607681"/>
            <a:chOff x="0" y="6161419"/>
            <a:chExt cx="12191999" cy="6076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15628A-5753-E3FD-DFF4-F667754D886A}"/>
                </a:ext>
              </a:extLst>
            </p:cNvPr>
            <p:cNvSpPr/>
            <p:nvPr/>
          </p:nvSpPr>
          <p:spPr>
            <a:xfrm>
              <a:off x="0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50E0C0-9E92-A4CD-EB55-8DFDA464A9C7}"/>
                </a:ext>
              </a:extLst>
            </p:cNvPr>
            <p:cNvSpPr/>
            <p:nvPr/>
          </p:nvSpPr>
          <p:spPr>
            <a:xfrm>
              <a:off x="312615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93F41A-1166-A661-E427-484AA9FDB15D}"/>
                </a:ext>
              </a:extLst>
            </p:cNvPr>
            <p:cNvSpPr/>
            <p:nvPr/>
          </p:nvSpPr>
          <p:spPr>
            <a:xfrm>
              <a:off x="625231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3D16B9-52FF-743D-8E25-4AA659209E3F}"/>
                </a:ext>
              </a:extLst>
            </p:cNvPr>
            <p:cNvSpPr/>
            <p:nvPr/>
          </p:nvSpPr>
          <p:spPr>
            <a:xfrm>
              <a:off x="937846" y="6223000"/>
              <a:ext cx="312615" cy="39319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03EEE-0C53-9326-2F09-B72398CD5323}"/>
                </a:ext>
              </a:extLst>
            </p:cNvPr>
            <p:cNvSpPr/>
            <p:nvPr/>
          </p:nvSpPr>
          <p:spPr>
            <a:xfrm>
              <a:off x="1250462" y="6223000"/>
              <a:ext cx="312615" cy="256032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A82629-BD9F-498F-6B1A-B4DF57F3D90C}"/>
                </a:ext>
              </a:extLst>
            </p:cNvPr>
            <p:cNvSpPr/>
            <p:nvPr/>
          </p:nvSpPr>
          <p:spPr>
            <a:xfrm>
              <a:off x="1563077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646C12-F9BF-5A1E-4FCD-BA0525A99677}"/>
                </a:ext>
              </a:extLst>
            </p:cNvPr>
            <p:cNvSpPr/>
            <p:nvPr/>
          </p:nvSpPr>
          <p:spPr>
            <a:xfrm>
              <a:off x="1875692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594F5-8503-CE1D-4B58-713AAA354893}"/>
                </a:ext>
              </a:extLst>
            </p:cNvPr>
            <p:cNvSpPr/>
            <p:nvPr/>
          </p:nvSpPr>
          <p:spPr>
            <a:xfrm>
              <a:off x="2188308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2030CF-234D-A9AE-B06A-7E24B468A5F0}"/>
                </a:ext>
              </a:extLst>
            </p:cNvPr>
            <p:cNvSpPr/>
            <p:nvPr/>
          </p:nvSpPr>
          <p:spPr>
            <a:xfrm>
              <a:off x="2500923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B37B29-BDA8-720F-2DCA-50DDF59CF765}"/>
                </a:ext>
              </a:extLst>
            </p:cNvPr>
            <p:cNvSpPr/>
            <p:nvPr/>
          </p:nvSpPr>
          <p:spPr>
            <a:xfrm>
              <a:off x="2813538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C5C342-7206-F2B7-DD60-221E175102D1}"/>
                </a:ext>
              </a:extLst>
            </p:cNvPr>
            <p:cNvSpPr/>
            <p:nvPr/>
          </p:nvSpPr>
          <p:spPr>
            <a:xfrm>
              <a:off x="3126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C66AD6-0919-5023-55B7-A45F40AA8C9B}"/>
                </a:ext>
              </a:extLst>
            </p:cNvPr>
            <p:cNvSpPr/>
            <p:nvPr/>
          </p:nvSpPr>
          <p:spPr>
            <a:xfrm>
              <a:off x="3438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D694AE-754B-9468-F657-ED3DD435947B}"/>
                </a:ext>
              </a:extLst>
            </p:cNvPr>
            <p:cNvSpPr/>
            <p:nvPr/>
          </p:nvSpPr>
          <p:spPr>
            <a:xfrm>
              <a:off x="3751385" y="6223000"/>
              <a:ext cx="312615" cy="15544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EAF0CB-26B1-D487-E037-4EB8D884C6CE}"/>
                </a:ext>
              </a:extLst>
            </p:cNvPr>
            <p:cNvSpPr/>
            <p:nvPr/>
          </p:nvSpPr>
          <p:spPr>
            <a:xfrm>
              <a:off x="4064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2F7C90D-6755-9FF1-A5AD-2D197ECCFCD4}"/>
                </a:ext>
              </a:extLst>
            </p:cNvPr>
            <p:cNvSpPr/>
            <p:nvPr/>
          </p:nvSpPr>
          <p:spPr>
            <a:xfrm>
              <a:off x="4376615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0D68B5-0CC0-9979-4ED1-6E2B8BED09D7}"/>
                </a:ext>
              </a:extLst>
            </p:cNvPr>
            <p:cNvSpPr/>
            <p:nvPr/>
          </p:nvSpPr>
          <p:spPr>
            <a:xfrm>
              <a:off x="4689231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B0750D-55CB-1171-9C21-D609F7297EBE}"/>
                </a:ext>
              </a:extLst>
            </p:cNvPr>
            <p:cNvSpPr/>
            <p:nvPr/>
          </p:nvSpPr>
          <p:spPr>
            <a:xfrm>
              <a:off x="5001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B3DA77-53AB-BEBF-30D7-C693EE045F85}"/>
                </a:ext>
              </a:extLst>
            </p:cNvPr>
            <p:cNvSpPr/>
            <p:nvPr/>
          </p:nvSpPr>
          <p:spPr>
            <a:xfrm>
              <a:off x="5314462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498D06-08F9-C574-09D2-A2FC22108C1C}"/>
                </a:ext>
              </a:extLst>
            </p:cNvPr>
            <p:cNvSpPr/>
            <p:nvPr/>
          </p:nvSpPr>
          <p:spPr>
            <a:xfrm>
              <a:off x="5627077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C4666B-287B-CF46-D49C-E6DABCC316C5}"/>
                </a:ext>
              </a:extLst>
            </p:cNvPr>
            <p:cNvSpPr/>
            <p:nvPr/>
          </p:nvSpPr>
          <p:spPr>
            <a:xfrm>
              <a:off x="5939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F8B29F-1920-4D31-65D8-592A45132928}"/>
                </a:ext>
              </a:extLst>
            </p:cNvPr>
            <p:cNvSpPr/>
            <p:nvPr/>
          </p:nvSpPr>
          <p:spPr>
            <a:xfrm>
              <a:off x="625230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C61D98-3E60-F8C5-CCDC-FCC7E8CD9151}"/>
                </a:ext>
              </a:extLst>
            </p:cNvPr>
            <p:cNvSpPr/>
            <p:nvPr/>
          </p:nvSpPr>
          <p:spPr>
            <a:xfrm>
              <a:off x="6564923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76DF4F-F03E-927C-AED6-29F9C0AB0933}"/>
                </a:ext>
              </a:extLst>
            </p:cNvPr>
            <p:cNvSpPr/>
            <p:nvPr/>
          </p:nvSpPr>
          <p:spPr>
            <a:xfrm>
              <a:off x="6877538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E7A535-3122-3B5F-1225-F2783AE969C4}"/>
                </a:ext>
              </a:extLst>
            </p:cNvPr>
            <p:cNvSpPr/>
            <p:nvPr/>
          </p:nvSpPr>
          <p:spPr>
            <a:xfrm>
              <a:off x="7190154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6FBBC8F-4CFA-2F46-EB53-06BDD7256584}"/>
                </a:ext>
              </a:extLst>
            </p:cNvPr>
            <p:cNvSpPr/>
            <p:nvPr/>
          </p:nvSpPr>
          <p:spPr>
            <a:xfrm>
              <a:off x="7502769" y="6222999"/>
              <a:ext cx="312615" cy="47548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01942-F907-4B7B-DDD5-4F4AB92FDEDB}"/>
                </a:ext>
              </a:extLst>
            </p:cNvPr>
            <p:cNvSpPr/>
            <p:nvPr/>
          </p:nvSpPr>
          <p:spPr>
            <a:xfrm>
              <a:off x="7815385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F3A225-9394-2E9B-A242-944B99057919}"/>
                </a:ext>
              </a:extLst>
            </p:cNvPr>
            <p:cNvSpPr/>
            <p:nvPr/>
          </p:nvSpPr>
          <p:spPr>
            <a:xfrm>
              <a:off x="8128000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E621A8-C341-46D8-21A8-8F64012C167E}"/>
                </a:ext>
              </a:extLst>
            </p:cNvPr>
            <p:cNvSpPr/>
            <p:nvPr/>
          </p:nvSpPr>
          <p:spPr>
            <a:xfrm>
              <a:off x="8440615" y="6222999"/>
              <a:ext cx="312615" cy="155449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6FE5E5D-0E94-22E3-D6F9-AE0E8695D8CD}"/>
                </a:ext>
              </a:extLst>
            </p:cNvPr>
            <p:cNvSpPr/>
            <p:nvPr/>
          </p:nvSpPr>
          <p:spPr>
            <a:xfrm>
              <a:off x="8753231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B269F8F-3312-51D9-6790-5F3B5098FB13}"/>
                </a:ext>
              </a:extLst>
            </p:cNvPr>
            <p:cNvSpPr/>
            <p:nvPr/>
          </p:nvSpPr>
          <p:spPr>
            <a:xfrm>
              <a:off x="9065846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DD455D-D769-EFF4-0D61-09EA82D2CFD5}"/>
                </a:ext>
              </a:extLst>
            </p:cNvPr>
            <p:cNvSpPr/>
            <p:nvPr/>
          </p:nvSpPr>
          <p:spPr>
            <a:xfrm>
              <a:off x="9378462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73739A-D3B0-F9C0-83F9-F46C75C139D0}"/>
                </a:ext>
              </a:extLst>
            </p:cNvPr>
            <p:cNvSpPr/>
            <p:nvPr/>
          </p:nvSpPr>
          <p:spPr>
            <a:xfrm>
              <a:off x="9691077" y="6223000"/>
              <a:ext cx="312615" cy="44291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342E79-AFEA-B0AF-A765-69A22E82EA9F}"/>
                </a:ext>
              </a:extLst>
            </p:cNvPr>
            <p:cNvSpPr/>
            <p:nvPr/>
          </p:nvSpPr>
          <p:spPr>
            <a:xfrm>
              <a:off x="10003692" y="6222999"/>
              <a:ext cx="312615" cy="34766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7BC9EE-5CD3-E5A0-6120-0A5E1B00FCB5}"/>
                </a:ext>
              </a:extLst>
            </p:cNvPr>
            <p:cNvSpPr/>
            <p:nvPr/>
          </p:nvSpPr>
          <p:spPr>
            <a:xfrm>
              <a:off x="10316308" y="622299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1CC0DC-D3C5-60FC-1013-9CCD9DCE52EF}"/>
                </a:ext>
              </a:extLst>
            </p:cNvPr>
            <p:cNvSpPr/>
            <p:nvPr/>
          </p:nvSpPr>
          <p:spPr>
            <a:xfrm>
              <a:off x="10628923" y="6223000"/>
              <a:ext cx="312615" cy="475488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DEB847-E3C1-72CF-422C-C5326C8A6856}"/>
                </a:ext>
              </a:extLst>
            </p:cNvPr>
            <p:cNvSpPr/>
            <p:nvPr/>
          </p:nvSpPr>
          <p:spPr>
            <a:xfrm>
              <a:off x="10941538" y="6223000"/>
              <a:ext cx="312615" cy="546100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A93288-793D-4453-C9DC-0827603AF96E}"/>
                </a:ext>
              </a:extLst>
            </p:cNvPr>
            <p:cNvSpPr/>
            <p:nvPr/>
          </p:nvSpPr>
          <p:spPr>
            <a:xfrm>
              <a:off x="11254154" y="6222999"/>
              <a:ext cx="312615" cy="39319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9FF6BE-B47A-411F-AF8E-672CAA9BD8B9}"/>
                </a:ext>
              </a:extLst>
            </p:cNvPr>
            <p:cNvSpPr/>
            <p:nvPr/>
          </p:nvSpPr>
          <p:spPr>
            <a:xfrm>
              <a:off x="11566769" y="6222999"/>
              <a:ext cx="312615" cy="256033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88E6CB-573C-3216-4DB4-D386F9C1FAE5}"/>
                </a:ext>
              </a:extLst>
            </p:cNvPr>
            <p:cNvSpPr/>
            <p:nvPr/>
          </p:nvSpPr>
          <p:spPr>
            <a:xfrm>
              <a:off x="11879384" y="6161419"/>
              <a:ext cx="312615" cy="278607"/>
            </a:xfrm>
            <a:prstGeom prst="rect">
              <a:avLst/>
            </a:prstGeom>
            <a:gradFill flip="none" rotWithShape="1">
              <a:gsLst>
                <a:gs pos="2000">
                  <a:srgbClr val="FF6600"/>
                </a:gs>
                <a:gs pos="2000">
                  <a:srgbClr val="FAF6F3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41300" dist="190500" dir="4200000" sx="83000" sy="83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3B40192-1959-6A9F-FB28-D985D5E5E1B0}"/>
              </a:ext>
            </a:extLst>
          </p:cNvPr>
          <p:cNvGrpSpPr/>
          <p:nvPr/>
        </p:nvGrpSpPr>
        <p:grpSpPr>
          <a:xfrm>
            <a:off x="266554" y="246933"/>
            <a:ext cx="1452830" cy="4015168"/>
            <a:chOff x="312790" y="556846"/>
            <a:chExt cx="1452830" cy="401516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C5969F-C105-A5FD-56FF-CDFDD514F433}"/>
                </a:ext>
              </a:extLst>
            </p:cNvPr>
            <p:cNvGrpSpPr/>
            <p:nvPr/>
          </p:nvGrpSpPr>
          <p:grpSpPr>
            <a:xfrm rot="21411525">
              <a:off x="312790" y="556846"/>
              <a:ext cx="1452830" cy="488364"/>
              <a:chOff x="191786" y="198734"/>
              <a:chExt cx="1072347" cy="360466"/>
            </a:xfrm>
          </p:grpSpPr>
          <p:sp>
            <p:nvSpPr>
              <p:cNvPr id="70" name="모서리가 둥근 직사각형 105">
                <a:extLst>
                  <a:ext uri="{FF2B5EF4-FFF2-40B4-BE49-F238E27FC236}">
                    <a16:creationId xmlns:a16="http://schemas.microsoft.com/office/drawing/2014/main" id="{7D640954-469E-F254-F22B-D81E4AFC1A86}"/>
                  </a:ext>
                </a:extLst>
              </p:cNvPr>
              <p:cNvSpPr/>
              <p:nvPr/>
            </p:nvSpPr>
            <p:spPr>
              <a:xfrm rot="180000">
                <a:off x="191786" y="198734"/>
                <a:ext cx="1072347" cy="3604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일반회원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501F2AF-EE71-1A8E-D08C-A92C078854CB}"/>
                  </a:ext>
                </a:extLst>
              </p:cNvPr>
              <p:cNvSpPr/>
              <p:nvPr/>
            </p:nvSpPr>
            <p:spPr>
              <a:xfrm>
                <a:off x="266696" y="312266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3D23F0D-36AE-1689-3A8F-9A71FD52E062}"/>
                  </a:ext>
                </a:extLst>
              </p:cNvPr>
              <p:cNvSpPr/>
              <p:nvPr/>
            </p:nvSpPr>
            <p:spPr>
              <a:xfrm>
                <a:off x="1115798" y="355252"/>
                <a:ext cx="66701" cy="6670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dirty="0">
                    <a:solidFill>
                      <a:prstClr val="white"/>
                    </a:solidFill>
                  </a:rPr>
                  <a:t> 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6AA6E0-B6EE-6F85-0ED8-E3C907DF7154}"/>
                </a:ext>
              </a:extLst>
            </p:cNvPr>
            <p:cNvGrpSpPr/>
            <p:nvPr/>
          </p:nvGrpSpPr>
          <p:grpSpPr>
            <a:xfrm>
              <a:off x="460334" y="832796"/>
              <a:ext cx="1141236" cy="769372"/>
              <a:chOff x="460334" y="832796"/>
              <a:chExt cx="1141236" cy="769372"/>
            </a:xfrm>
            <a:solidFill>
              <a:srgbClr val="FAF6F3"/>
            </a:solidFill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F0341E-4A12-28C2-0D1C-252E29C46AB6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5" name="모서리가 둥근 직사각형 105">
                  <a:extLst>
                    <a:ext uri="{FF2B5EF4-FFF2-40B4-BE49-F238E27FC236}">
                      <a16:creationId xmlns:a16="http://schemas.microsoft.com/office/drawing/2014/main" id="{ABF918C2-5545-4F0D-B1AC-41A166DED366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2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로그인</a:t>
                  </a:r>
                  <a:endParaRPr lang="en-US" altLang="ko-KR" sz="1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1EB8E5-2BA5-F684-D1A0-76DB2823494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5CF6CC-24B9-D2D5-B1BC-F1624A5C3107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rgbClr val="FF6600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3F377D6-0669-AFA1-ED41-C2EED2D34A60}"/>
                  </a:ext>
                </a:extLst>
              </p:cNvPr>
              <p:cNvCxnSpPr>
                <a:cxnSpLocks/>
                <a:stCxn id="71" idx="4"/>
                <a:endCxn id="96" idx="0"/>
              </p:cNvCxnSpPr>
              <p:nvPr/>
            </p:nvCxnSpPr>
            <p:spPr>
              <a:xfrm>
                <a:off x="460334" y="832796"/>
                <a:ext cx="114253" cy="544693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F3DA8E6-6AD9-C394-9F80-92D8E3601F0D}"/>
                </a:ext>
              </a:extLst>
            </p:cNvPr>
            <p:cNvGrpSpPr/>
            <p:nvPr/>
          </p:nvGrpSpPr>
          <p:grpSpPr>
            <a:xfrm>
              <a:off x="469306" y="1434790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C012A1C-58A8-75D2-331C-60CE237C8771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91" name="모서리가 둥근 직사각형 105">
                  <a:extLst>
                    <a:ext uri="{FF2B5EF4-FFF2-40B4-BE49-F238E27FC236}">
                      <a16:creationId xmlns:a16="http://schemas.microsoft.com/office/drawing/2014/main" id="{3D18D9D8-4C17-6749-5A8C-CB522846D268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리뷰 쓰기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1A1596C-C489-9C7D-B675-F5E1F7AD02E7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6A9C4B9-DAEE-839A-F1F3-786EE297619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EEB8664-E0A7-42D6-0F4B-98D6BDF22CDC}"/>
                  </a:ext>
                </a:extLst>
              </p:cNvPr>
              <p:cNvCxnSpPr>
                <a:cxnSpLocks/>
                <a:stCxn id="97" idx="4"/>
                <a:endCxn id="9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58B5410-4E3D-4E92-1F58-C4807D5EEF39}"/>
                </a:ext>
              </a:extLst>
            </p:cNvPr>
            <p:cNvGrpSpPr/>
            <p:nvPr/>
          </p:nvGrpSpPr>
          <p:grpSpPr>
            <a:xfrm>
              <a:off x="469306" y="1935753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A446CEB-475C-C38D-2F7E-7A1ACF5DE303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04" name="모서리가 둥근 직사각형 105">
                  <a:extLst>
                    <a:ext uri="{FF2B5EF4-FFF2-40B4-BE49-F238E27FC236}">
                      <a16:creationId xmlns:a16="http://schemas.microsoft.com/office/drawing/2014/main" id="{52915C7B-6575-307A-6D9A-568512D4433C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8497045-BFAE-828A-9176-44258D5C1CB2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39B4A26-3DCE-5D5A-8832-C49053B61786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5688D8E7-8173-3F14-58EB-10B498B32871}"/>
                  </a:ext>
                </a:extLst>
              </p:cNvPr>
              <p:cNvCxnSpPr>
                <a:cxnSpLocks/>
                <a:stCxn id="92" idx="4"/>
                <a:endCxn id="105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1A94F1-807D-05E7-8C23-7C0D4872CF61}"/>
                </a:ext>
              </a:extLst>
            </p:cNvPr>
            <p:cNvGrpSpPr/>
            <p:nvPr/>
          </p:nvGrpSpPr>
          <p:grpSpPr>
            <a:xfrm>
              <a:off x="472128" y="2427576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9D84C2-9033-780E-E172-466CE6B04E8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14" name="모서리가 둥근 직사각형 105">
                  <a:extLst>
                    <a:ext uri="{FF2B5EF4-FFF2-40B4-BE49-F238E27FC236}">
                      <a16:creationId xmlns:a16="http://schemas.microsoft.com/office/drawing/2014/main" id="{B662A549-CCB5-F97E-A3A2-D812824A803B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주문페이지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071487-A9E7-9612-CF96-CC40648D16EF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997F9CC-0E03-15CD-BD4C-49F85BD41303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D809787-004E-55AF-1F45-61210E4A132A}"/>
                  </a:ext>
                </a:extLst>
              </p:cNvPr>
              <p:cNvCxnSpPr>
                <a:cxnSpLocks/>
                <a:endCxn id="116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800C894-321A-6865-69BC-68456DB9508A}"/>
                </a:ext>
              </a:extLst>
            </p:cNvPr>
            <p:cNvGrpSpPr/>
            <p:nvPr/>
          </p:nvGrpSpPr>
          <p:grpSpPr>
            <a:xfrm>
              <a:off x="461180" y="2945047"/>
              <a:ext cx="1140389" cy="643524"/>
              <a:chOff x="461181" y="958644"/>
              <a:chExt cx="1140389" cy="643524"/>
            </a:xfrm>
            <a:solidFill>
              <a:srgbClr val="FAF6F3"/>
            </a:solidFill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9A84D81-91A0-CFFD-08C1-18166D3D47A2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0" name="모서리가 둥근 직사각형 105">
                  <a:extLst>
                    <a:ext uri="{FF2B5EF4-FFF2-40B4-BE49-F238E27FC236}">
                      <a16:creationId xmlns:a16="http://schemas.microsoft.com/office/drawing/2014/main" id="{0EE4AB64-6068-1EFE-46EC-4F0C1F7247D5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구매하기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2BB0EDF-EFA7-7D8F-E124-5D8126CFA46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198D2BB-6A61-76C3-AE7D-E267D467EA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F061D06-3D11-2A7E-9B6D-64983D1B8B00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023594-F97C-B9F1-16F2-DBEA75F2F1C2}"/>
                </a:ext>
              </a:extLst>
            </p:cNvPr>
            <p:cNvGrpSpPr/>
            <p:nvPr/>
          </p:nvGrpSpPr>
          <p:grpSpPr>
            <a:xfrm>
              <a:off x="469306" y="3419629"/>
              <a:ext cx="1140389" cy="654843"/>
              <a:chOff x="461181" y="947325"/>
              <a:chExt cx="1140389" cy="654843"/>
            </a:xfrm>
            <a:solidFill>
              <a:srgbClr val="FAF6F3"/>
            </a:solidFill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0F63F59-8E61-C2E9-0E97-6FEC63AE843D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grpFill/>
            </p:grpSpPr>
            <p:sp>
              <p:nvSpPr>
                <p:cNvPr id="126" name="모서리가 둥근 직사각형 105">
                  <a:extLst>
                    <a:ext uri="{FF2B5EF4-FFF2-40B4-BE49-F238E27FC236}">
                      <a16:creationId xmlns:a16="http://schemas.microsoft.com/office/drawing/2014/main" id="{B6FD4E00-F753-B786-1BF3-C19C43322481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회원정보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24B5843F-4F9F-7C27-2785-75828530B67D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ADAD9624-AA1D-DEF3-AAD6-A77C631320DE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grp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859F3C2-CACD-7E0D-6FF5-8194256D86F7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1481251" y="947325"/>
                <a:ext cx="3767" cy="416666"/>
              </a:xfrm>
              <a:prstGeom prst="line">
                <a:avLst/>
              </a:prstGeom>
              <a:grpFill/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3BB6FF9A-FEBD-F42E-CF0E-4EA42D48C3B6}"/>
                </a:ext>
              </a:extLst>
            </p:cNvPr>
            <p:cNvGrpSpPr/>
            <p:nvPr/>
          </p:nvGrpSpPr>
          <p:grpSpPr>
            <a:xfrm>
              <a:off x="469010" y="3928490"/>
              <a:ext cx="1140389" cy="643524"/>
              <a:chOff x="461181" y="958644"/>
              <a:chExt cx="1140389" cy="64352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0E2FEA-EEFC-65A9-554B-EF36EE1CE990}"/>
                  </a:ext>
                </a:extLst>
              </p:cNvPr>
              <p:cNvGrpSpPr/>
              <p:nvPr/>
            </p:nvGrpSpPr>
            <p:grpSpPr>
              <a:xfrm rot="21388701">
                <a:off x="461181" y="1218830"/>
                <a:ext cx="1140389" cy="383338"/>
                <a:chOff x="49098" y="224395"/>
                <a:chExt cx="1072347" cy="360466"/>
              </a:xfrm>
              <a:solidFill>
                <a:srgbClr val="FF6600"/>
              </a:solidFill>
            </p:grpSpPr>
            <p:sp>
              <p:nvSpPr>
                <p:cNvPr id="132" name="모서리가 둥근 직사각형 105">
                  <a:extLst>
                    <a:ext uri="{FF2B5EF4-FFF2-40B4-BE49-F238E27FC236}">
                      <a16:creationId xmlns:a16="http://schemas.microsoft.com/office/drawing/2014/main" id="{D97801C8-EF70-F62F-2904-8E2115971764}"/>
                    </a:ext>
                  </a:extLst>
                </p:cNvPr>
                <p:cNvSpPr/>
                <p:nvPr/>
              </p:nvSpPr>
              <p:spPr>
                <a:xfrm rot="180000">
                  <a:off x="49098" y="224395"/>
                  <a:ext cx="1072347" cy="36046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문의게시판</a:t>
                  </a:r>
                  <a:endParaRPr lang="en-US" altLang="ko-KR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5216536F-111C-876E-31D6-E4881C2687CC}"/>
                    </a:ext>
                  </a:extLst>
                </p:cNvPr>
                <p:cNvSpPr/>
                <p:nvPr/>
              </p:nvSpPr>
              <p:spPr>
                <a:xfrm>
                  <a:off x="125105" y="347262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406C48A-28AF-209F-96AB-1A1CDB7D6432}"/>
                    </a:ext>
                  </a:extLst>
                </p:cNvPr>
                <p:cNvSpPr/>
                <p:nvPr/>
              </p:nvSpPr>
              <p:spPr>
                <a:xfrm>
                  <a:off x="980378" y="387180"/>
                  <a:ext cx="66701" cy="66701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ko-KR" dirty="0">
                      <a:solidFill>
                        <a:prstClr val="white"/>
                      </a:solidFill>
                    </a:rPr>
                    <a:t> </a:t>
                  </a: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F49CFD0-0CB3-CB10-8094-CC30E9E14C5C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574587" y="958644"/>
                <a:ext cx="4358" cy="418845"/>
              </a:xfrm>
              <a:prstGeom prst="line">
                <a:avLst/>
              </a:prstGeom>
              <a:ln w="12700">
                <a:solidFill>
                  <a:srgbClr val="40404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B36101A-2B6B-78B5-8DB5-AB3CA2EDE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01" y="1333210"/>
            <a:ext cx="5318669" cy="3858642"/>
          </a:xfrm>
          <a:prstGeom prst="rect">
            <a:avLst/>
          </a:prstGeom>
        </p:spPr>
      </p:pic>
      <p:sp>
        <p:nvSpPr>
          <p:cNvPr id="15" name="사각형: 둥근 모서리 86">
            <a:extLst>
              <a:ext uri="{FF2B5EF4-FFF2-40B4-BE49-F238E27FC236}">
                <a16:creationId xmlns:a16="http://schemas.microsoft.com/office/drawing/2014/main" id="{6982C3FA-F3E8-B268-D887-B8AFB1B02050}"/>
              </a:ext>
            </a:extLst>
          </p:cNvPr>
          <p:cNvSpPr/>
          <p:nvPr/>
        </p:nvSpPr>
        <p:spPr>
          <a:xfrm>
            <a:off x="3485210" y="1866658"/>
            <a:ext cx="1516635" cy="259394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사각형: 둥근 모서리 86">
            <a:extLst>
              <a:ext uri="{FF2B5EF4-FFF2-40B4-BE49-F238E27FC236}">
                <a16:creationId xmlns:a16="http://schemas.microsoft.com/office/drawing/2014/main" id="{AEF01206-FDE0-866B-0DD1-4F5E45FCDD8B}"/>
              </a:ext>
            </a:extLst>
          </p:cNvPr>
          <p:cNvSpPr/>
          <p:nvPr/>
        </p:nvSpPr>
        <p:spPr>
          <a:xfrm>
            <a:off x="4613945" y="3621247"/>
            <a:ext cx="1837189" cy="497542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D43C92-979D-9A92-CEED-7F13EB16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1725356"/>
            <a:ext cx="3504762" cy="2114286"/>
          </a:xfrm>
          <a:prstGeom prst="rect">
            <a:avLst/>
          </a:prstGeom>
        </p:spPr>
      </p:pic>
      <p:sp>
        <p:nvSpPr>
          <p:cNvPr id="10" name="사각형: 둥근 모서리 86">
            <a:extLst>
              <a:ext uri="{FF2B5EF4-FFF2-40B4-BE49-F238E27FC236}">
                <a16:creationId xmlns:a16="http://schemas.microsoft.com/office/drawing/2014/main" id="{F73F1994-69BA-71C8-8C6D-988E5922774A}"/>
              </a:ext>
            </a:extLst>
          </p:cNvPr>
          <p:cNvSpPr/>
          <p:nvPr/>
        </p:nvSpPr>
        <p:spPr>
          <a:xfrm>
            <a:off x="9119263" y="3196959"/>
            <a:ext cx="905581" cy="236135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C7E6C6-F23B-60FF-D1EE-956E0B2AD7FE}"/>
              </a:ext>
            </a:extLst>
          </p:cNvPr>
          <p:cNvSpPr/>
          <p:nvPr/>
        </p:nvSpPr>
        <p:spPr>
          <a:xfrm>
            <a:off x="4689230" y="509285"/>
            <a:ext cx="4610433" cy="394448"/>
          </a:xfrm>
          <a:prstGeom prst="roundRect">
            <a:avLst>
              <a:gd name="adj" fmla="val 50000"/>
            </a:avLst>
          </a:prstGeom>
          <a:solidFill>
            <a:srgbClr val="FF6600"/>
          </a:solidFill>
          <a:ln w="9525">
            <a:solidFill>
              <a:srgbClr val="473728"/>
            </a:solidFill>
          </a:ln>
          <a:effectLst>
            <a:outerShdw dist="508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lvl="2">
              <a:tabLst>
                <a:tab pos="179388" algn="l"/>
              </a:tabLst>
              <a:defRPr/>
            </a:pP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이메일 전송 버튼 </a:t>
            </a:r>
            <a:r>
              <a:rPr lang="ko-KR" altLang="en-US" sz="1200" b="1" kern="0" dirty="0" err="1">
                <a:ln w="15875">
                  <a:noFill/>
                </a:ln>
                <a:solidFill>
                  <a:schemeClr val="tx1"/>
                </a:solidFill>
              </a:rPr>
              <a:t>클릭시</a:t>
            </a:r>
            <a:r>
              <a:rPr lang="ko-KR" altLang="en-US" sz="1200" b="1" kern="0" dirty="0">
                <a:ln w="15875">
                  <a:noFill/>
                </a:ln>
                <a:solidFill>
                  <a:schemeClr val="tx1"/>
                </a:solidFill>
              </a:rPr>
              <a:t> 입력한 이메일로 인증번호 발송</a:t>
            </a:r>
            <a:endParaRPr lang="en-US" altLang="ko-KR" sz="1200" b="1" kern="0" dirty="0">
              <a:ln w="158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D87E83-6AE2-8FA1-05D1-0F457B221872}"/>
              </a:ext>
            </a:extLst>
          </p:cNvPr>
          <p:cNvSpPr/>
          <p:nvPr/>
        </p:nvSpPr>
        <p:spPr>
          <a:xfrm>
            <a:off x="4786019" y="595153"/>
            <a:ext cx="208757" cy="20875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73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D64AAC-CC9A-9A75-8991-4CD9F87EC7C2}"/>
              </a:ext>
            </a:extLst>
          </p:cNvPr>
          <p:cNvSpPr/>
          <p:nvPr/>
        </p:nvSpPr>
        <p:spPr>
          <a:xfrm rot="16200000">
            <a:off x="4881397" y="64553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1AFAC9-AF74-4382-BB8A-14A4024AB71B}"/>
              </a:ext>
            </a:extLst>
          </p:cNvPr>
          <p:cNvSpPr/>
          <p:nvPr/>
        </p:nvSpPr>
        <p:spPr>
          <a:xfrm rot="5400000">
            <a:off x="7467035" y="3138049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BB9A71-6973-7704-A455-5501E624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473" y="4733866"/>
            <a:ext cx="3957816" cy="915971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F8C2D996-864E-1858-A288-0BB7DBC8A465}"/>
              </a:ext>
            </a:extLst>
          </p:cNvPr>
          <p:cNvSpPr/>
          <p:nvPr/>
        </p:nvSpPr>
        <p:spPr>
          <a:xfrm rot="10800000">
            <a:off x="9700381" y="4158696"/>
            <a:ext cx="360000" cy="360000"/>
          </a:xfrm>
          <a:prstGeom prst="ellipse">
            <a:avLst/>
          </a:prstGeom>
          <a:gradFill>
            <a:gsLst>
              <a:gs pos="0">
                <a:srgbClr val="FD6566"/>
              </a:gs>
              <a:gs pos="100000">
                <a:srgbClr val="FABE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62" name="사각형: 둥근 모서리 86">
            <a:extLst>
              <a:ext uri="{FF2B5EF4-FFF2-40B4-BE49-F238E27FC236}">
                <a16:creationId xmlns:a16="http://schemas.microsoft.com/office/drawing/2014/main" id="{A1FCD4B9-B282-9FFF-5616-6C1414612922}"/>
              </a:ext>
            </a:extLst>
          </p:cNvPr>
          <p:cNvSpPr/>
          <p:nvPr/>
        </p:nvSpPr>
        <p:spPr>
          <a:xfrm>
            <a:off x="7911843" y="5413702"/>
            <a:ext cx="1282491" cy="155449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D03A730-76C4-79DB-8F2C-EF3BAB71C0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0" y="5974529"/>
            <a:ext cx="400867" cy="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68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1144</Words>
  <Application>Microsoft Macintosh PowerPoint</Application>
  <PresentationFormat>와이드스크린</PresentationFormat>
  <Paragraphs>497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더잠실 5 Bold</vt:lpstr>
      <vt:lpstr>빙그레체</vt:lpstr>
      <vt:lpstr>야놀자 야체 B</vt:lpstr>
      <vt:lpstr>맑은 고딕</vt:lpstr>
      <vt:lpstr>Söhne</vt:lpstr>
      <vt:lpstr>Arial</vt:lpstr>
      <vt:lpstr>Tahoma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도균 김</cp:lastModifiedBy>
  <cp:revision>46</cp:revision>
  <dcterms:created xsi:type="dcterms:W3CDTF">2023-04-23T08:03:33Z</dcterms:created>
  <dcterms:modified xsi:type="dcterms:W3CDTF">2023-05-01T13:05:46Z</dcterms:modified>
</cp:coreProperties>
</file>